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6" d="100"/>
          <a:sy n="106" d="100"/>
        </p:scale>
        <p:origin x="12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681073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436182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481666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75125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77556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594471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130814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364897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313804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09823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093324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5023C8-6311-499F-987E-1D61642E42D0}" type="datetimeFigureOut">
              <a:rPr lang="zh-CN" altLang="en-US" smtClean="0"/>
              <a:t>2021/7/29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0D0F9A-832C-4F72-8EFF-A93D8E17A69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5355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CN" dirty="0" smtClean="0"/>
              <a:t>demo</a:t>
            </a:r>
            <a:endParaRPr lang="zh-CN" altLang="en-US" dirty="0"/>
          </a:p>
        </p:txBody>
      </p:sp>
      <p:sp>
        <p:nvSpPr>
          <p:cNvPr id="3" name="subtitle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zh-CN" dirty="0" smtClean="0"/>
              <a:t>Copy slide test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9781727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4</Words>
  <Application>Microsoft Office PowerPoint</Application>
  <PresentationFormat>宽屏</PresentationFormat>
  <Paragraphs>2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宋体</vt:lpstr>
      <vt:lpstr>Arial</vt:lpstr>
      <vt:lpstr>Calibri</vt:lpstr>
      <vt:lpstr>Calibri Light</vt:lpstr>
      <vt:lpstr>Office 主题</vt:lpstr>
      <vt:lpstr>demo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demo</dc:title>
  <dc:creator>Rodger xu</dc:creator>
  <cp:lastModifiedBy>Rodger xu</cp:lastModifiedBy>
  <cp:revision>4</cp:revision>
  <dcterms:created xsi:type="dcterms:W3CDTF">2021-06-25T08:36:53Z</dcterms:created>
  <dcterms:modified xsi:type="dcterms:W3CDTF">2021-07-29T08:02:29Z</dcterms:modified>
</cp:coreProperties>
</file>

<file path=docProps/thumbnail.jpeg>
</file>