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  <p:sldId id="257" r:id="rId9"/>
    <p:sldId id="258" r:id="rId10"/>
    <p:sldId id="259" r:id="rId11"/>
    <p:sldId id="260" r:id="rId12"/>
    <p:sldId id="261" r:id="rId13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A ggplot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ggplot(mtcars,aes(x=wt,y=mpg))+geom_point()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" name=""/>
          <p:cNvGrpSpPr/>
          <p:nvPr/>
        </p:nvGrpSpPr>
        <p:grpSpPr>
          <a:xfrm>
            <a:off x="914400" y="1828800"/>
            <a:ext cx="7315200" cy="5029200"/>
            <a:chOff x="914400" y="1828800"/>
            <a:chExt cx="7315200" cy="5029200"/>
          </a:xfrm>
        </p:grpSpPr>
        <p:sp>
          <p:nvSpPr>
            <p:cNvPr id="5" name="rc3"/>
            <p:cNvSpPr/>
            <p:nvPr/>
          </p:nvSpPr>
          <p:spPr>
            <a:xfrm>
              <a:off x="914400" y="18288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4"/>
            <p:cNvSpPr/>
            <p:nvPr/>
          </p:nvSpPr>
          <p:spPr>
            <a:xfrm>
              <a:off x="914400" y="18288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" name="rc5"/>
            <p:cNvSpPr/>
            <p:nvPr/>
          </p:nvSpPr>
          <p:spPr>
            <a:xfrm>
              <a:off x="1336848" y="1898389"/>
              <a:ext cx="6823162" cy="455645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8" name="pl6"/>
            <p:cNvSpPr/>
            <p:nvPr/>
          </p:nvSpPr>
          <p:spPr>
            <a:xfrm>
              <a:off x="1336848" y="5877576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7"/>
            <p:cNvSpPr/>
            <p:nvPr/>
          </p:nvSpPr>
          <p:spPr>
            <a:xfrm>
              <a:off x="1336848" y="4996250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8"/>
            <p:cNvSpPr/>
            <p:nvPr/>
          </p:nvSpPr>
          <p:spPr>
            <a:xfrm>
              <a:off x="1336848" y="4114924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9"/>
            <p:cNvSpPr/>
            <p:nvPr/>
          </p:nvSpPr>
          <p:spPr>
            <a:xfrm>
              <a:off x="1336848" y="3233598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0"/>
            <p:cNvSpPr/>
            <p:nvPr/>
          </p:nvSpPr>
          <p:spPr>
            <a:xfrm>
              <a:off x="1336848" y="2352272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1"/>
            <p:cNvSpPr/>
            <p:nvPr/>
          </p:nvSpPr>
          <p:spPr>
            <a:xfrm>
              <a:off x="1626373" y="1898389"/>
              <a:ext cx="0" cy="4556456"/>
            </a:xfrm>
            <a:custGeom>
              <a:avLst/>
              <a:pathLst>
                <a:path w="0" h="4556456">
                  <a:moveTo>
                    <a:pt x="0" y="45564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2"/>
            <p:cNvSpPr/>
            <p:nvPr/>
          </p:nvSpPr>
          <p:spPr>
            <a:xfrm>
              <a:off x="3212381" y="1898389"/>
              <a:ext cx="0" cy="4556456"/>
            </a:xfrm>
            <a:custGeom>
              <a:avLst/>
              <a:pathLst>
                <a:path w="0" h="4556456">
                  <a:moveTo>
                    <a:pt x="0" y="45564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3"/>
            <p:cNvSpPr/>
            <p:nvPr/>
          </p:nvSpPr>
          <p:spPr>
            <a:xfrm>
              <a:off x="4798388" y="1898389"/>
              <a:ext cx="0" cy="4556456"/>
            </a:xfrm>
            <a:custGeom>
              <a:avLst/>
              <a:pathLst>
                <a:path w="0" h="4556456">
                  <a:moveTo>
                    <a:pt x="0" y="45564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4"/>
            <p:cNvSpPr/>
            <p:nvPr/>
          </p:nvSpPr>
          <p:spPr>
            <a:xfrm>
              <a:off x="6384396" y="1898389"/>
              <a:ext cx="0" cy="4556456"/>
            </a:xfrm>
            <a:custGeom>
              <a:avLst/>
              <a:pathLst>
                <a:path w="0" h="4556456">
                  <a:moveTo>
                    <a:pt x="0" y="45564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5"/>
            <p:cNvSpPr/>
            <p:nvPr/>
          </p:nvSpPr>
          <p:spPr>
            <a:xfrm>
              <a:off x="7970403" y="1898389"/>
              <a:ext cx="0" cy="4556456"/>
            </a:xfrm>
            <a:custGeom>
              <a:avLst/>
              <a:pathLst>
                <a:path w="0" h="4556456">
                  <a:moveTo>
                    <a:pt x="0" y="45564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6"/>
            <p:cNvSpPr/>
            <p:nvPr/>
          </p:nvSpPr>
          <p:spPr>
            <a:xfrm>
              <a:off x="1336848" y="6318240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7"/>
            <p:cNvSpPr/>
            <p:nvPr/>
          </p:nvSpPr>
          <p:spPr>
            <a:xfrm>
              <a:off x="1336848" y="5436913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8"/>
            <p:cNvSpPr/>
            <p:nvPr/>
          </p:nvSpPr>
          <p:spPr>
            <a:xfrm>
              <a:off x="1336848" y="4555587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19"/>
            <p:cNvSpPr/>
            <p:nvPr/>
          </p:nvSpPr>
          <p:spPr>
            <a:xfrm>
              <a:off x="1336848" y="3674261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0"/>
            <p:cNvSpPr/>
            <p:nvPr/>
          </p:nvSpPr>
          <p:spPr>
            <a:xfrm>
              <a:off x="1336848" y="2792935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1"/>
            <p:cNvSpPr/>
            <p:nvPr/>
          </p:nvSpPr>
          <p:spPr>
            <a:xfrm>
              <a:off x="1336848" y="1911608"/>
              <a:ext cx="6823162" cy="0"/>
            </a:xfrm>
            <a:custGeom>
              <a:avLst/>
              <a:pathLst>
                <a:path w="6823162" h="0">
                  <a:moveTo>
                    <a:pt x="0" y="0"/>
                  </a:moveTo>
                  <a:lnTo>
                    <a:pt x="6823162" y="0"/>
                  </a:lnTo>
                  <a:lnTo>
                    <a:pt x="68231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2"/>
            <p:cNvSpPr/>
            <p:nvPr/>
          </p:nvSpPr>
          <p:spPr>
            <a:xfrm>
              <a:off x="2419377" y="1898389"/>
              <a:ext cx="0" cy="4556456"/>
            </a:xfrm>
            <a:custGeom>
              <a:avLst/>
              <a:pathLst>
                <a:path w="0" h="4556456">
                  <a:moveTo>
                    <a:pt x="0" y="45564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3"/>
            <p:cNvSpPr/>
            <p:nvPr/>
          </p:nvSpPr>
          <p:spPr>
            <a:xfrm>
              <a:off x="4005385" y="1898389"/>
              <a:ext cx="0" cy="4556456"/>
            </a:xfrm>
            <a:custGeom>
              <a:avLst/>
              <a:pathLst>
                <a:path w="0" h="4556456">
                  <a:moveTo>
                    <a:pt x="0" y="45564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l24"/>
            <p:cNvSpPr/>
            <p:nvPr/>
          </p:nvSpPr>
          <p:spPr>
            <a:xfrm>
              <a:off x="5591392" y="1898389"/>
              <a:ext cx="0" cy="4556456"/>
            </a:xfrm>
            <a:custGeom>
              <a:avLst/>
              <a:pathLst>
                <a:path w="0" h="4556456">
                  <a:moveTo>
                    <a:pt x="0" y="45564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l25"/>
            <p:cNvSpPr/>
            <p:nvPr/>
          </p:nvSpPr>
          <p:spPr>
            <a:xfrm>
              <a:off x="7177400" y="1898389"/>
              <a:ext cx="0" cy="4556456"/>
            </a:xfrm>
            <a:custGeom>
              <a:avLst/>
              <a:pathLst>
                <a:path w="0" h="4556456">
                  <a:moveTo>
                    <a:pt x="0" y="45564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6"/>
            <p:cNvSpPr/>
            <p:nvPr/>
          </p:nvSpPr>
          <p:spPr>
            <a:xfrm>
              <a:off x="3377876" y="43544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7"/>
            <p:cNvSpPr/>
            <p:nvPr/>
          </p:nvSpPr>
          <p:spPr>
            <a:xfrm>
              <a:off x="3782308" y="435449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8"/>
            <p:cNvSpPr/>
            <p:nvPr/>
          </p:nvSpPr>
          <p:spPr>
            <a:xfrm>
              <a:off x="2902073" y="403721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29"/>
            <p:cNvSpPr/>
            <p:nvPr/>
          </p:nvSpPr>
          <p:spPr>
            <a:xfrm>
              <a:off x="4321550" y="42839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0"/>
            <p:cNvSpPr/>
            <p:nvPr/>
          </p:nvSpPr>
          <p:spPr>
            <a:xfrm>
              <a:off x="4678402" y="47599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1"/>
            <p:cNvSpPr/>
            <p:nvPr/>
          </p:nvSpPr>
          <p:spPr>
            <a:xfrm>
              <a:off x="4710122" y="48656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2"/>
            <p:cNvSpPr/>
            <p:nvPr/>
          </p:nvSpPr>
          <p:spPr>
            <a:xfrm>
              <a:off x="4884583" y="55354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3"/>
            <p:cNvSpPr/>
            <p:nvPr/>
          </p:nvSpPr>
          <p:spPr>
            <a:xfrm>
              <a:off x="4281900" y="375519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4"/>
            <p:cNvSpPr/>
            <p:nvPr/>
          </p:nvSpPr>
          <p:spPr>
            <a:xfrm>
              <a:off x="4218460" y="403721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5"/>
            <p:cNvSpPr/>
            <p:nvPr/>
          </p:nvSpPr>
          <p:spPr>
            <a:xfrm>
              <a:off x="4678402" y="46717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6"/>
            <p:cNvSpPr/>
            <p:nvPr/>
          </p:nvSpPr>
          <p:spPr>
            <a:xfrm>
              <a:off x="4678402" y="49185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7"/>
            <p:cNvSpPr/>
            <p:nvPr/>
          </p:nvSpPr>
          <p:spPr>
            <a:xfrm>
              <a:off x="5677587" y="51653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8"/>
            <p:cNvSpPr/>
            <p:nvPr/>
          </p:nvSpPr>
          <p:spPr>
            <a:xfrm>
              <a:off x="5138344" y="500667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39"/>
            <p:cNvSpPr/>
            <p:nvPr/>
          </p:nvSpPr>
          <p:spPr>
            <a:xfrm>
              <a:off x="5217644" y="53768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0"/>
            <p:cNvSpPr/>
            <p:nvPr/>
          </p:nvSpPr>
          <p:spPr>
            <a:xfrm>
              <a:off x="7549075" y="6222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1"/>
            <p:cNvSpPr/>
            <p:nvPr/>
          </p:nvSpPr>
          <p:spPr>
            <a:xfrm>
              <a:off x="7825041" y="62229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2"/>
            <p:cNvSpPr/>
            <p:nvPr/>
          </p:nvSpPr>
          <p:spPr>
            <a:xfrm>
              <a:off x="7699746" y="54649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3"/>
            <p:cNvSpPr/>
            <p:nvPr/>
          </p:nvSpPr>
          <p:spPr>
            <a:xfrm>
              <a:off x="2711753" y="234507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4"/>
            <p:cNvSpPr/>
            <p:nvPr/>
          </p:nvSpPr>
          <p:spPr>
            <a:xfrm>
              <a:off x="1783938" y="269760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5"/>
            <p:cNvSpPr/>
            <p:nvPr/>
          </p:nvSpPr>
          <p:spPr>
            <a:xfrm>
              <a:off x="2132860" y="208067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6"/>
            <p:cNvSpPr/>
            <p:nvPr/>
          </p:nvSpPr>
          <p:spPr>
            <a:xfrm>
              <a:off x="3132045" y="426636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7"/>
            <p:cNvSpPr/>
            <p:nvPr/>
          </p:nvSpPr>
          <p:spPr>
            <a:xfrm>
              <a:off x="4805282" y="532395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8"/>
            <p:cNvSpPr/>
            <p:nvPr/>
          </p:nvSpPr>
          <p:spPr>
            <a:xfrm>
              <a:off x="4670472" y="53768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49"/>
            <p:cNvSpPr/>
            <p:nvPr/>
          </p:nvSpPr>
          <p:spPr>
            <a:xfrm>
              <a:off x="5312805" y="57117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0"/>
            <p:cNvSpPr/>
            <p:nvPr/>
          </p:nvSpPr>
          <p:spPr>
            <a:xfrm>
              <a:off x="5320735" y="467177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1"/>
            <p:cNvSpPr/>
            <p:nvPr/>
          </p:nvSpPr>
          <p:spPr>
            <a:xfrm>
              <a:off x="2291461" y="32440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2"/>
            <p:cNvSpPr/>
            <p:nvPr/>
          </p:nvSpPr>
          <p:spPr>
            <a:xfrm>
              <a:off x="2616592" y="34731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3"/>
            <p:cNvSpPr/>
            <p:nvPr/>
          </p:nvSpPr>
          <p:spPr>
            <a:xfrm>
              <a:off x="1622165" y="269760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4"/>
            <p:cNvSpPr/>
            <p:nvPr/>
          </p:nvSpPr>
          <p:spPr>
            <a:xfrm>
              <a:off x="4250180" y="527107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5"/>
            <p:cNvSpPr/>
            <p:nvPr/>
          </p:nvSpPr>
          <p:spPr>
            <a:xfrm>
              <a:off x="3615777" y="45836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6"/>
            <p:cNvSpPr/>
            <p:nvPr/>
          </p:nvSpPr>
          <p:spPr>
            <a:xfrm>
              <a:off x="4884583" y="541208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7"/>
            <p:cNvSpPr/>
            <p:nvPr/>
          </p:nvSpPr>
          <p:spPr>
            <a:xfrm>
              <a:off x="3631637" y="42839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tx58"/>
            <p:cNvSpPr/>
            <p:nvPr/>
          </p:nvSpPr>
          <p:spPr>
            <a:xfrm>
              <a:off x="1149950" y="6277957"/>
              <a:ext cx="124267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61" name="tx59"/>
            <p:cNvSpPr/>
            <p:nvPr/>
          </p:nvSpPr>
          <p:spPr>
            <a:xfrm>
              <a:off x="1149950" y="5397226"/>
              <a:ext cx="124267" cy="7977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15</a:t>
              </a:r>
            </a:p>
          </p:txBody>
        </p:sp>
        <p:sp>
          <p:nvSpPr>
            <p:cNvPr id="62" name="tx60"/>
            <p:cNvSpPr/>
            <p:nvPr/>
          </p:nvSpPr>
          <p:spPr>
            <a:xfrm>
              <a:off x="1149950" y="4515106"/>
              <a:ext cx="124267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20</a:t>
              </a:r>
            </a:p>
          </p:txBody>
        </p:sp>
        <p:sp>
          <p:nvSpPr>
            <p:cNvPr id="63" name="tx61"/>
            <p:cNvSpPr/>
            <p:nvPr/>
          </p:nvSpPr>
          <p:spPr>
            <a:xfrm>
              <a:off x="1149950" y="3633978"/>
              <a:ext cx="124267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25</a:t>
              </a:r>
            </a:p>
          </p:txBody>
        </p:sp>
        <p:sp>
          <p:nvSpPr>
            <p:cNvPr id="64" name="tx62"/>
            <p:cNvSpPr/>
            <p:nvPr/>
          </p:nvSpPr>
          <p:spPr>
            <a:xfrm>
              <a:off x="1149950" y="2752652"/>
              <a:ext cx="124267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30</a:t>
              </a:r>
            </a:p>
          </p:txBody>
        </p:sp>
        <p:sp>
          <p:nvSpPr>
            <p:cNvPr id="65" name="tx63"/>
            <p:cNvSpPr/>
            <p:nvPr/>
          </p:nvSpPr>
          <p:spPr>
            <a:xfrm>
              <a:off x="1149950" y="1871326"/>
              <a:ext cx="124267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35</a:t>
              </a:r>
            </a:p>
          </p:txBody>
        </p:sp>
        <p:sp>
          <p:nvSpPr>
            <p:cNvPr id="66" name="pl64"/>
            <p:cNvSpPr/>
            <p:nvPr/>
          </p:nvSpPr>
          <p:spPr>
            <a:xfrm>
              <a:off x="1302053" y="6318240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l65"/>
            <p:cNvSpPr/>
            <p:nvPr/>
          </p:nvSpPr>
          <p:spPr>
            <a:xfrm>
              <a:off x="1302053" y="5436913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l66"/>
            <p:cNvSpPr/>
            <p:nvPr/>
          </p:nvSpPr>
          <p:spPr>
            <a:xfrm>
              <a:off x="1302053" y="455558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l67"/>
            <p:cNvSpPr/>
            <p:nvPr/>
          </p:nvSpPr>
          <p:spPr>
            <a:xfrm>
              <a:off x="1302053" y="367426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l68"/>
            <p:cNvSpPr/>
            <p:nvPr/>
          </p:nvSpPr>
          <p:spPr>
            <a:xfrm>
              <a:off x="1302053" y="279293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l69"/>
            <p:cNvSpPr/>
            <p:nvPr/>
          </p:nvSpPr>
          <p:spPr>
            <a:xfrm>
              <a:off x="1302053" y="191160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l70"/>
            <p:cNvSpPr/>
            <p:nvPr/>
          </p:nvSpPr>
          <p:spPr>
            <a:xfrm>
              <a:off x="2419377" y="64548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l71"/>
            <p:cNvSpPr/>
            <p:nvPr/>
          </p:nvSpPr>
          <p:spPr>
            <a:xfrm>
              <a:off x="4005385" y="64548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l72"/>
            <p:cNvSpPr/>
            <p:nvPr/>
          </p:nvSpPr>
          <p:spPr>
            <a:xfrm>
              <a:off x="5591392" y="64548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l73"/>
            <p:cNvSpPr/>
            <p:nvPr/>
          </p:nvSpPr>
          <p:spPr>
            <a:xfrm>
              <a:off x="7177400" y="64548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tx74"/>
            <p:cNvSpPr/>
            <p:nvPr/>
          </p:nvSpPr>
          <p:spPr>
            <a:xfrm>
              <a:off x="2388310" y="6519261"/>
              <a:ext cx="62133" cy="78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77" name="tx75"/>
            <p:cNvSpPr/>
            <p:nvPr/>
          </p:nvSpPr>
          <p:spPr>
            <a:xfrm>
              <a:off x="3974318" y="6517277"/>
              <a:ext cx="62133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78" name="tx76"/>
            <p:cNvSpPr/>
            <p:nvPr/>
          </p:nvSpPr>
          <p:spPr>
            <a:xfrm>
              <a:off x="5560325" y="6519261"/>
              <a:ext cx="62133" cy="7838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79" name="tx77"/>
            <p:cNvSpPr/>
            <p:nvPr/>
          </p:nvSpPr>
          <p:spPr>
            <a:xfrm>
              <a:off x="7146333" y="6518864"/>
              <a:ext cx="62133" cy="787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80" name="tx78"/>
            <p:cNvSpPr/>
            <p:nvPr/>
          </p:nvSpPr>
          <p:spPr>
            <a:xfrm>
              <a:off x="4678579" y="6662800"/>
              <a:ext cx="139700" cy="9465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wt</a:t>
              </a:r>
            </a:p>
          </p:txBody>
        </p:sp>
        <p:sp>
          <p:nvSpPr>
            <p:cNvPr id="81" name="tx79"/>
            <p:cNvSpPr/>
            <p:nvPr/>
          </p:nvSpPr>
          <p:spPr>
            <a:xfrm rot="-5400000">
              <a:off x="895436" y="4123733"/>
              <a:ext cx="271760" cy="1057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mpg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914400" y="9144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plot(iris)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5029200"/>
            <a:chOff x="914400" y="1371600"/>
            <a:chExt cx="7315200" cy="50292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50292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l4"/>
            <p:cNvSpPr/>
            <p:nvPr/>
          </p:nvSpPr>
          <p:spPr>
            <a:xfrm>
              <a:off x="1457553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tx5"/>
            <p:cNvSpPr/>
            <p:nvPr/>
          </p:nvSpPr>
          <p:spPr>
            <a:xfrm>
              <a:off x="1515199" y="2137830"/>
              <a:ext cx="1033925" cy="16807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7" name="pl6"/>
            <p:cNvSpPr/>
            <p:nvPr/>
          </p:nvSpPr>
          <p:spPr>
            <a:xfrm>
              <a:off x="1457553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457553" y="2859895"/>
              <a:ext cx="0" cy="533964"/>
            </a:xfrm>
            <a:custGeom>
              <a:avLst/>
              <a:pathLst>
                <a:path w="0" h="533964">
                  <a:moveTo>
                    <a:pt x="0" y="533964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97203" y="3393859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397203" y="3260368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397203" y="312687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397203" y="2993386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1397203" y="2859895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tx13"/>
            <p:cNvSpPr/>
            <p:nvPr/>
          </p:nvSpPr>
          <p:spPr>
            <a:xfrm rot="-5400000">
              <a:off x="1206469" y="3357545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5" name="tx14"/>
            <p:cNvSpPr/>
            <p:nvPr/>
          </p:nvSpPr>
          <p:spPr>
            <a:xfrm rot="-5400000">
              <a:off x="1206568" y="309066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6" name="tx15"/>
            <p:cNvSpPr/>
            <p:nvPr/>
          </p:nvSpPr>
          <p:spPr>
            <a:xfrm rot="-5400000">
              <a:off x="1206568" y="2823680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7" name="pt16"/>
            <p:cNvSpPr/>
            <p:nvPr/>
          </p:nvSpPr>
          <p:spPr>
            <a:xfrm>
              <a:off x="171395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t17"/>
            <p:cNvSpPr/>
            <p:nvPr/>
          </p:nvSpPr>
          <p:spPr>
            <a:xfrm>
              <a:off x="165483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8"/>
            <p:cNvSpPr/>
            <p:nvPr/>
          </p:nvSpPr>
          <p:spPr>
            <a:xfrm>
              <a:off x="159571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9"/>
            <p:cNvSpPr/>
            <p:nvPr/>
          </p:nvSpPr>
          <p:spPr>
            <a:xfrm>
              <a:off x="1566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20"/>
            <p:cNvSpPr/>
            <p:nvPr/>
          </p:nvSpPr>
          <p:spPr>
            <a:xfrm>
              <a:off x="1684392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1"/>
            <p:cNvSpPr/>
            <p:nvPr/>
          </p:nvSpPr>
          <p:spPr>
            <a:xfrm>
              <a:off x="1802624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2"/>
            <p:cNvSpPr/>
            <p:nvPr/>
          </p:nvSpPr>
          <p:spPr>
            <a:xfrm>
              <a:off x="1566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3"/>
            <p:cNvSpPr/>
            <p:nvPr/>
          </p:nvSpPr>
          <p:spPr>
            <a:xfrm>
              <a:off x="168439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4"/>
            <p:cNvSpPr/>
            <p:nvPr/>
          </p:nvSpPr>
          <p:spPr>
            <a:xfrm>
              <a:off x="150704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65483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802624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62527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62527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47748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1920856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891298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802624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1395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891298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171395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802624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71395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566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171395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162527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168439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68439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1743508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743508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159571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62527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802624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743508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832182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65483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684392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32182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654834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50704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71395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1684392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536601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150704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684392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71395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162527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71395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566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773066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684392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227555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209820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245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832182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12776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891298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68647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654834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15732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1743508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1684392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195041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1979973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200953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1861740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1868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86174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039089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86174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195041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00953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06864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00953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2098205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15732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21643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1868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197997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1891298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1832182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1832182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1979973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18026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197997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21868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068647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186174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1832182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1832182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00953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192085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1684392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186174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189129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1891298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039089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171395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1891298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068647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30511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06864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1277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45290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1654834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364228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186879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334669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12776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2098205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21643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1891298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192085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09820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21277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24824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2482460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1979973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24599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186174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48246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068647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186879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233466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203908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200953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09820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233466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39378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254157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09820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206864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2009531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4824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068647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09820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197997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2245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21868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245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192085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216437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2186879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1868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06864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1277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203908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195041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l166"/>
            <p:cNvSpPr/>
            <p:nvPr/>
          </p:nvSpPr>
          <p:spPr>
            <a:xfrm>
              <a:off x="1457553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171395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165483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1595718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1566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1684392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1802624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1566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168439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t175"/>
            <p:cNvSpPr/>
            <p:nvPr/>
          </p:nvSpPr>
          <p:spPr>
            <a:xfrm>
              <a:off x="1507043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t176"/>
            <p:cNvSpPr/>
            <p:nvPr/>
          </p:nvSpPr>
          <p:spPr>
            <a:xfrm>
              <a:off x="165483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pt177"/>
            <p:cNvSpPr/>
            <p:nvPr/>
          </p:nvSpPr>
          <p:spPr>
            <a:xfrm>
              <a:off x="18026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" name="pt178"/>
            <p:cNvSpPr/>
            <p:nvPr/>
          </p:nvSpPr>
          <p:spPr>
            <a:xfrm>
              <a:off x="1625276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" name="pt179"/>
            <p:cNvSpPr/>
            <p:nvPr/>
          </p:nvSpPr>
          <p:spPr>
            <a:xfrm>
              <a:off x="162527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pt180"/>
            <p:cNvSpPr/>
            <p:nvPr/>
          </p:nvSpPr>
          <p:spPr>
            <a:xfrm>
              <a:off x="1477485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" name="pt181"/>
            <p:cNvSpPr/>
            <p:nvPr/>
          </p:nvSpPr>
          <p:spPr>
            <a:xfrm>
              <a:off x="1920856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t182"/>
            <p:cNvSpPr/>
            <p:nvPr/>
          </p:nvSpPr>
          <p:spPr>
            <a:xfrm>
              <a:off x="1891298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t183"/>
            <p:cNvSpPr/>
            <p:nvPr/>
          </p:nvSpPr>
          <p:spPr>
            <a:xfrm>
              <a:off x="1802624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t184"/>
            <p:cNvSpPr/>
            <p:nvPr/>
          </p:nvSpPr>
          <p:spPr>
            <a:xfrm>
              <a:off x="171395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t185"/>
            <p:cNvSpPr/>
            <p:nvPr/>
          </p:nvSpPr>
          <p:spPr>
            <a:xfrm>
              <a:off x="1891298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t186"/>
            <p:cNvSpPr/>
            <p:nvPr/>
          </p:nvSpPr>
          <p:spPr>
            <a:xfrm>
              <a:off x="171395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t187"/>
            <p:cNvSpPr/>
            <p:nvPr/>
          </p:nvSpPr>
          <p:spPr>
            <a:xfrm>
              <a:off x="1802624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t188"/>
            <p:cNvSpPr/>
            <p:nvPr/>
          </p:nvSpPr>
          <p:spPr>
            <a:xfrm>
              <a:off x="171395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t189"/>
            <p:cNvSpPr/>
            <p:nvPr/>
          </p:nvSpPr>
          <p:spPr>
            <a:xfrm>
              <a:off x="1566160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t190"/>
            <p:cNvSpPr/>
            <p:nvPr/>
          </p:nvSpPr>
          <p:spPr>
            <a:xfrm>
              <a:off x="171395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t191"/>
            <p:cNvSpPr/>
            <p:nvPr/>
          </p:nvSpPr>
          <p:spPr>
            <a:xfrm>
              <a:off x="1625276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t192"/>
            <p:cNvSpPr/>
            <p:nvPr/>
          </p:nvSpPr>
          <p:spPr>
            <a:xfrm>
              <a:off x="168439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t193"/>
            <p:cNvSpPr/>
            <p:nvPr/>
          </p:nvSpPr>
          <p:spPr>
            <a:xfrm>
              <a:off x="168439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t194"/>
            <p:cNvSpPr/>
            <p:nvPr/>
          </p:nvSpPr>
          <p:spPr>
            <a:xfrm>
              <a:off x="1743508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t195"/>
            <p:cNvSpPr/>
            <p:nvPr/>
          </p:nvSpPr>
          <p:spPr>
            <a:xfrm>
              <a:off x="174350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t196"/>
            <p:cNvSpPr/>
            <p:nvPr/>
          </p:nvSpPr>
          <p:spPr>
            <a:xfrm>
              <a:off x="1595718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t197"/>
            <p:cNvSpPr/>
            <p:nvPr/>
          </p:nvSpPr>
          <p:spPr>
            <a:xfrm>
              <a:off x="1625276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198"/>
            <p:cNvSpPr/>
            <p:nvPr/>
          </p:nvSpPr>
          <p:spPr>
            <a:xfrm>
              <a:off x="18026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199"/>
            <p:cNvSpPr/>
            <p:nvPr/>
          </p:nvSpPr>
          <p:spPr>
            <a:xfrm>
              <a:off x="1743508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1832182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01"/>
            <p:cNvSpPr/>
            <p:nvPr/>
          </p:nvSpPr>
          <p:spPr>
            <a:xfrm>
              <a:off x="165483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1684392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03"/>
            <p:cNvSpPr/>
            <p:nvPr/>
          </p:nvSpPr>
          <p:spPr>
            <a:xfrm>
              <a:off x="1832182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165483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205"/>
            <p:cNvSpPr/>
            <p:nvPr/>
          </p:nvSpPr>
          <p:spPr>
            <a:xfrm>
              <a:off x="1507043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206"/>
            <p:cNvSpPr/>
            <p:nvPr/>
          </p:nvSpPr>
          <p:spPr>
            <a:xfrm>
              <a:off x="171395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207"/>
            <p:cNvSpPr/>
            <p:nvPr/>
          </p:nvSpPr>
          <p:spPr>
            <a:xfrm>
              <a:off x="1684392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208"/>
            <p:cNvSpPr/>
            <p:nvPr/>
          </p:nvSpPr>
          <p:spPr>
            <a:xfrm>
              <a:off x="1536601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209"/>
            <p:cNvSpPr/>
            <p:nvPr/>
          </p:nvSpPr>
          <p:spPr>
            <a:xfrm>
              <a:off x="1507043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210"/>
            <p:cNvSpPr/>
            <p:nvPr/>
          </p:nvSpPr>
          <p:spPr>
            <a:xfrm>
              <a:off x="168439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211"/>
            <p:cNvSpPr/>
            <p:nvPr/>
          </p:nvSpPr>
          <p:spPr>
            <a:xfrm>
              <a:off x="1713950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212"/>
            <p:cNvSpPr/>
            <p:nvPr/>
          </p:nvSpPr>
          <p:spPr>
            <a:xfrm>
              <a:off x="162527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213"/>
            <p:cNvSpPr/>
            <p:nvPr/>
          </p:nvSpPr>
          <p:spPr>
            <a:xfrm>
              <a:off x="171395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214"/>
            <p:cNvSpPr/>
            <p:nvPr/>
          </p:nvSpPr>
          <p:spPr>
            <a:xfrm>
              <a:off x="1566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215"/>
            <p:cNvSpPr/>
            <p:nvPr/>
          </p:nvSpPr>
          <p:spPr>
            <a:xfrm>
              <a:off x="1773066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216"/>
            <p:cNvSpPr/>
            <p:nvPr/>
          </p:nvSpPr>
          <p:spPr>
            <a:xfrm>
              <a:off x="1684392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217"/>
            <p:cNvSpPr/>
            <p:nvPr/>
          </p:nvSpPr>
          <p:spPr>
            <a:xfrm>
              <a:off x="2275553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218"/>
            <p:cNvSpPr/>
            <p:nvPr/>
          </p:nvSpPr>
          <p:spPr>
            <a:xfrm>
              <a:off x="209820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219"/>
            <p:cNvSpPr/>
            <p:nvPr/>
          </p:nvSpPr>
          <p:spPr>
            <a:xfrm>
              <a:off x="2245995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20"/>
            <p:cNvSpPr/>
            <p:nvPr/>
          </p:nvSpPr>
          <p:spPr>
            <a:xfrm>
              <a:off x="1832182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21"/>
            <p:cNvSpPr/>
            <p:nvPr/>
          </p:nvSpPr>
          <p:spPr>
            <a:xfrm>
              <a:off x="2127763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22"/>
            <p:cNvSpPr/>
            <p:nvPr/>
          </p:nvSpPr>
          <p:spPr>
            <a:xfrm>
              <a:off x="189129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23"/>
            <p:cNvSpPr/>
            <p:nvPr/>
          </p:nvSpPr>
          <p:spPr>
            <a:xfrm>
              <a:off x="2068647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24"/>
            <p:cNvSpPr/>
            <p:nvPr/>
          </p:nvSpPr>
          <p:spPr>
            <a:xfrm>
              <a:off x="1654834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225"/>
            <p:cNvSpPr/>
            <p:nvPr/>
          </p:nvSpPr>
          <p:spPr>
            <a:xfrm>
              <a:off x="215732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226"/>
            <p:cNvSpPr/>
            <p:nvPr/>
          </p:nvSpPr>
          <p:spPr>
            <a:xfrm>
              <a:off x="1743508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227"/>
            <p:cNvSpPr/>
            <p:nvPr/>
          </p:nvSpPr>
          <p:spPr>
            <a:xfrm>
              <a:off x="1684392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228"/>
            <p:cNvSpPr/>
            <p:nvPr/>
          </p:nvSpPr>
          <p:spPr>
            <a:xfrm>
              <a:off x="1950415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229"/>
            <p:cNvSpPr/>
            <p:nvPr/>
          </p:nvSpPr>
          <p:spPr>
            <a:xfrm>
              <a:off x="1979973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230"/>
            <p:cNvSpPr/>
            <p:nvPr/>
          </p:nvSpPr>
          <p:spPr>
            <a:xfrm>
              <a:off x="200953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231"/>
            <p:cNvSpPr/>
            <p:nvPr/>
          </p:nvSpPr>
          <p:spPr>
            <a:xfrm>
              <a:off x="1861740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232"/>
            <p:cNvSpPr/>
            <p:nvPr/>
          </p:nvSpPr>
          <p:spPr>
            <a:xfrm>
              <a:off x="2186879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233"/>
            <p:cNvSpPr/>
            <p:nvPr/>
          </p:nvSpPr>
          <p:spPr>
            <a:xfrm>
              <a:off x="1861740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234"/>
            <p:cNvSpPr/>
            <p:nvPr/>
          </p:nvSpPr>
          <p:spPr>
            <a:xfrm>
              <a:off x="192085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235"/>
            <p:cNvSpPr/>
            <p:nvPr/>
          </p:nvSpPr>
          <p:spPr>
            <a:xfrm>
              <a:off x="2039089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236"/>
            <p:cNvSpPr/>
            <p:nvPr/>
          </p:nvSpPr>
          <p:spPr>
            <a:xfrm>
              <a:off x="1861740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237"/>
            <p:cNvSpPr/>
            <p:nvPr/>
          </p:nvSpPr>
          <p:spPr>
            <a:xfrm>
              <a:off x="1950415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238"/>
            <p:cNvSpPr/>
            <p:nvPr/>
          </p:nvSpPr>
          <p:spPr>
            <a:xfrm>
              <a:off x="2009531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239"/>
            <p:cNvSpPr/>
            <p:nvPr/>
          </p:nvSpPr>
          <p:spPr>
            <a:xfrm>
              <a:off x="2068647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240"/>
            <p:cNvSpPr/>
            <p:nvPr/>
          </p:nvSpPr>
          <p:spPr>
            <a:xfrm>
              <a:off x="200953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241"/>
            <p:cNvSpPr/>
            <p:nvPr/>
          </p:nvSpPr>
          <p:spPr>
            <a:xfrm>
              <a:off x="2098205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242"/>
            <p:cNvSpPr/>
            <p:nvPr/>
          </p:nvSpPr>
          <p:spPr>
            <a:xfrm>
              <a:off x="2157321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243"/>
            <p:cNvSpPr/>
            <p:nvPr/>
          </p:nvSpPr>
          <p:spPr>
            <a:xfrm>
              <a:off x="2216437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244"/>
            <p:cNvSpPr/>
            <p:nvPr/>
          </p:nvSpPr>
          <p:spPr>
            <a:xfrm>
              <a:off x="2186879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245"/>
            <p:cNvSpPr/>
            <p:nvPr/>
          </p:nvSpPr>
          <p:spPr>
            <a:xfrm>
              <a:off x="1979973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246"/>
            <p:cNvSpPr/>
            <p:nvPr/>
          </p:nvSpPr>
          <p:spPr>
            <a:xfrm>
              <a:off x="1891298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247"/>
            <p:cNvSpPr/>
            <p:nvPr/>
          </p:nvSpPr>
          <p:spPr>
            <a:xfrm>
              <a:off x="1832182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248"/>
            <p:cNvSpPr/>
            <p:nvPr/>
          </p:nvSpPr>
          <p:spPr>
            <a:xfrm>
              <a:off x="1832182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249"/>
            <p:cNvSpPr/>
            <p:nvPr/>
          </p:nvSpPr>
          <p:spPr>
            <a:xfrm>
              <a:off x="192085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250"/>
            <p:cNvSpPr/>
            <p:nvPr/>
          </p:nvSpPr>
          <p:spPr>
            <a:xfrm>
              <a:off x="1979973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251"/>
            <p:cNvSpPr/>
            <p:nvPr/>
          </p:nvSpPr>
          <p:spPr>
            <a:xfrm>
              <a:off x="1802624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252"/>
            <p:cNvSpPr/>
            <p:nvPr/>
          </p:nvSpPr>
          <p:spPr>
            <a:xfrm>
              <a:off x="1979973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253"/>
            <p:cNvSpPr/>
            <p:nvPr/>
          </p:nvSpPr>
          <p:spPr>
            <a:xfrm>
              <a:off x="2186879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254"/>
            <p:cNvSpPr/>
            <p:nvPr/>
          </p:nvSpPr>
          <p:spPr>
            <a:xfrm>
              <a:off x="2068647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255"/>
            <p:cNvSpPr/>
            <p:nvPr/>
          </p:nvSpPr>
          <p:spPr>
            <a:xfrm>
              <a:off x="1861740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256"/>
            <p:cNvSpPr/>
            <p:nvPr/>
          </p:nvSpPr>
          <p:spPr>
            <a:xfrm>
              <a:off x="1832182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257"/>
            <p:cNvSpPr/>
            <p:nvPr/>
          </p:nvSpPr>
          <p:spPr>
            <a:xfrm>
              <a:off x="1832182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258"/>
            <p:cNvSpPr/>
            <p:nvPr/>
          </p:nvSpPr>
          <p:spPr>
            <a:xfrm>
              <a:off x="200953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259"/>
            <p:cNvSpPr/>
            <p:nvPr/>
          </p:nvSpPr>
          <p:spPr>
            <a:xfrm>
              <a:off x="192085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260"/>
            <p:cNvSpPr/>
            <p:nvPr/>
          </p:nvSpPr>
          <p:spPr>
            <a:xfrm>
              <a:off x="1684392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261"/>
            <p:cNvSpPr/>
            <p:nvPr/>
          </p:nvSpPr>
          <p:spPr>
            <a:xfrm>
              <a:off x="1861740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262"/>
            <p:cNvSpPr/>
            <p:nvPr/>
          </p:nvSpPr>
          <p:spPr>
            <a:xfrm>
              <a:off x="1891298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263"/>
            <p:cNvSpPr/>
            <p:nvPr/>
          </p:nvSpPr>
          <p:spPr>
            <a:xfrm>
              <a:off x="1891298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264"/>
            <p:cNvSpPr/>
            <p:nvPr/>
          </p:nvSpPr>
          <p:spPr>
            <a:xfrm>
              <a:off x="2039089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265"/>
            <p:cNvSpPr/>
            <p:nvPr/>
          </p:nvSpPr>
          <p:spPr>
            <a:xfrm>
              <a:off x="1713950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266"/>
            <p:cNvSpPr/>
            <p:nvPr/>
          </p:nvSpPr>
          <p:spPr>
            <a:xfrm>
              <a:off x="1891298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267"/>
            <p:cNvSpPr/>
            <p:nvPr/>
          </p:nvSpPr>
          <p:spPr>
            <a:xfrm>
              <a:off x="2068647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268"/>
            <p:cNvSpPr/>
            <p:nvPr/>
          </p:nvSpPr>
          <p:spPr>
            <a:xfrm>
              <a:off x="192085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269"/>
            <p:cNvSpPr/>
            <p:nvPr/>
          </p:nvSpPr>
          <p:spPr>
            <a:xfrm>
              <a:off x="2305111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270"/>
            <p:cNvSpPr/>
            <p:nvPr/>
          </p:nvSpPr>
          <p:spPr>
            <a:xfrm>
              <a:off x="2068647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271"/>
            <p:cNvSpPr/>
            <p:nvPr/>
          </p:nvSpPr>
          <p:spPr>
            <a:xfrm>
              <a:off x="2127763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272"/>
            <p:cNvSpPr/>
            <p:nvPr/>
          </p:nvSpPr>
          <p:spPr>
            <a:xfrm>
              <a:off x="2452902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273"/>
            <p:cNvSpPr/>
            <p:nvPr/>
          </p:nvSpPr>
          <p:spPr>
            <a:xfrm>
              <a:off x="1654834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274"/>
            <p:cNvSpPr/>
            <p:nvPr/>
          </p:nvSpPr>
          <p:spPr>
            <a:xfrm>
              <a:off x="2364228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275"/>
            <p:cNvSpPr/>
            <p:nvPr/>
          </p:nvSpPr>
          <p:spPr>
            <a:xfrm>
              <a:off x="2186879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276"/>
            <p:cNvSpPr/>
            <p:nvPr/>
          </p:nvSpPr>
          <p:spPr>
            <a:xfrm>
              <a:off x="2334669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277"/>
            <p:cNvSpPr/>
            <p:nvPr/>
          </p:nvSpPr>
          <p:spPr>
            <a:xfrm>
              <a:off x="2127763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278"/>
            <p:cNvSpPr/>
            <p:nvPr/>
          </p:nvSpPr>
          <p:spPr>
            <a:xfrm>
              <a:off x="2098205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279"/>
            <p:cNvSpPr/>
            <p:nvPr/>
          </p:nvSpPr>
          <p:spPr>
            <a:xfrm>
              <a:off x="2216437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280"/>
            <p:cNvSpPr/>
            <p:nvPr/>
          </p:nvSpPr>
          <p:spPr>
            <a:xfrm>
              <a:off x="1891298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281"/>
            <p:cNvSpPr/>
            <p:nvPr/>
          </p:nvSpPr>
          <p:spPr>
            <a:xfrm>
              <a:off x="192085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282"/>
            <p:cNvSpPr/>
            <p:nvPr/>
          </p:nvSpPr>
          <p:spPr>
            <a:xfrm>
              <a:off x="2098205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283"/>
            <p:cNvSpPr/>
            <p:nvPr/>
          </p:nvSpPr>
          <p:spPr>
            <a:xfrm>
              <a:off x="2127763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284"/>
            <p:cNvSpPr/>
            <p:nvPr/>
          </p:nvSpPr>
          <p:spPr>
            <a:xfrm>
              <a:off x="2482460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285"/>
            <p:cNvSpPr/>
            <p:nvPr/>
          </p:nvSpPr>
          <p:spPr>
            <a:xfrm>
              <a:off x="2482460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286"/>
            <p:cNvSpPr/>
            <p:nvPr/>
          </p:nvSpPr>
          <p:spPr>
            <a:xfrm>
              <a:off x="1979973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287"/>
            <p:cNvSpPr/>
            <p:nvPr/>
          </p:nvSpPr>
          <p:spPr>
            <a:xfrm>
              <a:off x="2245995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288"/>
            <p:cNvSpPr/>
            <p:nvPr/>
          </p:nvSpPr>
          <p:spPr>
            <a:xfrm>
              <a:off x="1861740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289"/>
            <p:cNvSpPr/>
            <p:nvPr/>
          </p:nvSpPr>
          <p:spPr>
            <a:xfrm>
              <a:off x="2482460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290"/>
            <p:cNvSpPr/>
            <p:nvPr/>
          </p:nvSpPr>
          <p:spPr>
            <a:xfrm>
              <a:off x="2068647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291"/>
            <p:cNvSpPr/>
            <p:nvPr/>
          </p:nvSpPr>
          <p:spPr>
            <a:xfrm>
              <a:off x="2186879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292"/>
            <p:cNvSpPr/>
            <p:nvPr/>
          </p:nvSpPr>
          <p:spPr>
            <a:xfrm>
              <a:off x="2334669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293"/>
            <p:cNvSpPr/>
            <p:nvPr/>
          </p:nvSpPr>
          <p:spPr>
            <a:xfrm>
              <a:off x="2039089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294"/>
            <p:cNvSpPr/>
            <p:nvPr/>
          </p:nvSpPr>
          <p:spPr>
            <a:xfrm>
              <a:off x="200953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295"/>
            <p:cNvSpPr/>
            <p:nvPr/>
          </p:nvSpPr>
          <p:spPr>
            <a:xfrm>
              <a:off x="209820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296"/>
            <p:cNvSpPr/>
            <p:nvPr/>
          </p:nvSpPr>
          <p:spPr>
            <a:xfrm>
              <a:off x="2334669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297"/>
            <p:cNvSpPr/>
            <p:nvPr/>
          </p:nvSpPr>
          <p:spPr>
            <a:xfrm>
              <a:off x="2393786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298"/>
            <p:cNvSpPr/>
            <p:nvPr/>
          </p:nvSpPr>
          <p:spPr>
            <a:xfrm>
              <a:off x="2541576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299"/>
            <p:cNvSpPr/>
            <p:nvPr/>
          </p:nvSpPr>
          <p:spPr>
            <a:xfrm>
              <a:off x="209820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300"/>
            <p:cNvSpPr/>
            <p:nvPr/>
          </p:nvSpPr>
          <p:spPr>
            <a:xfrm>
              <a:off x="2068647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301"/>
            <p:cNvSpPr/>
            <p:nvPr/>
          </p:nvSpPr>
          <p:spPr>
            <a:xfrm>
              <a:off x="200953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302"/>
            <p:cNvSpPr/>
            <p:nvPr/>
          </p:nvSpPr>
          <p:spPr>
            <a:xfrm>
              <a:off x="2482460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303"/>
            <p:cNvSpPr/>
            <p:nvPr/>
          </p:nvSpPr>
          <p:spPr>
            <a:xfrm>
              <a:off x="2068647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304"/>
            <p:cNvSpPr/>
            <p:nvPr/>
          </p:nvSpPr>
          <p:spPr>
            <a:xfrm>
              <a:off x="2098205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305"/>
            <p:cNvSpPr/>
            <p:nvPr/>
          </p:nvSpPr>
          <p:spPr>
            <a:xfrm>
              <a:off x="1979973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306"/>
            <p:cNvSpPr/>
            <p:nvPr/>
          </p:nvSpPr>
          <p:spPr>
            <a:xfrm>
              <a:off x="2245995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307"/>
            <p:cNvSpPr/>
            <p:nvPr/>
          </p:nvSpPr>
          <p:spPr>
            <a:xfrm>
              <a:off x="2186879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308"/>
            <p:cNvSpPr/>
            <p:nvPr/>
          </p:nvSpPr>
          <p:spPr>
            <a:xfrm>
              <a:off x="224599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309"/>
            <p:cNvSpPr/>
            <p:nvPr/>
          </p:nvSpPr>
          <p:spPr>
            <a:xfrm>
              <a:off x="192085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310"/>
            <p:cNvSpPr/>
            <p:nvPr/>
          </p:nvSpPr>
          <p:spPr>
            <a:xfrm>
              <a:off x="2216437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311"/>
            <p:cNvSpPr/>
            <p:nvPr/>
          </p:nvSpPr>
          <p:spPr>
            <a:xfrm>
              <a:off x="2186879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312"/>
            <p:cNvSpPr/>
            <p:nvPr/>
          </p:nvSpPr>
          <p:spPr>
            <a:xfrm>
              <a:off x="2186879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313"/>
            <p:cNvSpPr/>
            <p:nvPr/>
          </p:nvSpPr>
          <p:spPr>
            <a:xfrm>
              <a:off x="2068647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314"/>
            <p:cNvSpPr/>
            <p:nvPr/>
          </p:nvSpPr>
          <p:spPr>
            <a:xfrm>
              <a:off x="2127763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315"/>
            <p:cNvSpPr/>
            <p:nvPr/>
          </p:nvSpPr>
          <p:spPr>
            <a:xfrm>
              <a:off x="2039089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316"/>
            <p:cNvSpPr/>
            <p:nvPr/>
          </p:nvSpPr>
          <p:spPr>
            <a:xfrm>
              <a:off x="195041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l317"/>
            <p:cNvSpPr/>
            <p:nvPr/>
          </p:nvSpPr>
          <p:spPr>
            <a:xfrm>
              <a:off x="1457553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l318"/>
            <p:cNvSpPr/>
            <p:nvPr/>
          </p:nvSpPr>
          <p:spPr>
            <a:xfrm>
              <a:off x="1457553" y="4378540"/>
              <a:ext cx="0" cy="533964"/>
            </a:xfrm>
            <a:custGeom>
              <a:avLst/>
              <a:pathLst>
                <a:path w="0" h="533964">
                  <a:moveTo>
                    <a:pt x="0" y="533964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l319"/>
            <p:cNvSpPr/>
            <p:nvPr/>
          </p:nvSpPr>
          <p:spPr>
            <a:xfrm>
              <a:off x="1397203" y="4912504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l320"/>
            <p:cNvSpPr/>
            <p:nvPr/>
          </p:nvSpPr>
          <p:spPr>
            <a:xfrm>
              <a:off x="1397203" y="4779013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l321"/>
            <p:cNvSpPr/>
            <p:nvPr/>
          </p:nvSpPr>
          <p:spPr>
            <a:xfrm>
              <a:off x="1397203" y="464552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l322"/>
            <p:cNvSpPr/>
            <p:nvPr/>
          </p:nvSpPr>
          <p:spPr>
            <a:xfrm>
              <a:off x="1397203" y="4512031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l323"/>
            <p:cNvSpPr/>
            <p:nvPr/>
          </p:nvSpPr>
          <p:spPr>
            <a:xfrm>
              <a:off x="1397203" y="4378540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tx324"/>
            <p:cNvSpPr/>
            <p:nvPr/>
          </p:nvSpPr>
          <p:spPr>
            <a:xfrm rot="-5400000">
              <a:off x="1206568" y="4876289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326" name="tx325"/>
            <p:cNvSpPr/>
            <p:nvPr/>
          </p:nvSpPr>
          <p:spPr>
            <a:xfrm rot="-5400000">
              <a:off x="1206865" y="4609605"/>
              <a:ext cx="139858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27" name="tx326"/>
            <p:cNvSpPr/>
            <p:nvPr/>
          </p:nvSpPr>
          <p:spPr>
            <a:xfrm rot="-5400000">
              <a:off x="1206568" y="4342325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28" name="pt327"/>
            <p:cNvSpPr/>
            <p:nvPr/>
          </p:nvSpPr>
          <p:spPr>
            <a:xfrm>
              <a:off x="171395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328"/>
            <p:cNvSpPr/>
            <p:nvPr/>
          </p:nvSpPr>
          <p:spPr>
            <a:xfrm>
              <a:off x="165483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329"/>
            <p:cNvSpPr/>
            <p:nvPr/>
          </p:nvSpPr>
          <p:spPr>
            <a:xfrm>
              <a:off x="159571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330"/>
            <p:cNvSpPr/>
            <p:nvPr/>
          </p:nvSpPr>
          <p:spPr>
            <a:xfrm>
              <a:off x="1566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331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332"/>
            <p:cNvSpPr/>
            <p:nvPr/>
          </p:nvSpPr>
          <p:spPr>
            <a:xfrm>
              <a:off x="18026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333"/>
            <p:cNvSpPr/>
            <p:nvPr/>
          </p:nvSpPr>
          <p:spPr>
            <a:xfrm>
              <a:off x="1566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334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335"/>
            <p:cNvSpPr/>
            <p:nvPr/>
          </p:nvSpPr>
          <p:spPr>
            <a:xfrm>
              <a:off x="150704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336"/>
            <p:cNvSpPr/>
            <p:nvPr/>
          </p:nvSpPr>
          <p:spPr>
            <a:xfrm>
              <a:off x="1654834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337"/>
            <p:cNvSpPr/>
            <p:nvPr/>
          </p:nvSpPr>
          <p:spPr>
            <a:xfrm>
              <a:off x="18026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338"/>
            <p:cNvSpPr/>
            <p:nvPr/>
          </p:nvSpPr>
          <p:spPr>
            <a:xfrm>
              <a:off x="162527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339"/>
            <p:cNvSpPr/>
            <p:nvPr/>
          </p:nvSpPr>
          <p:spPr>
            <a:xfrm>
              <a:off x="1625276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340"/>
            <p:cNvSpPr/>
            <p:nvPr/>
          </p:nvSpPr>
          <p:spPr>
            <a:xfrm>
              <a:off x="147748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341"/>
            <p:cNvSpPr/>
            <p:nvPr/>
          </p:nvSpPr>
          <p:spPr>
            <a:xfrm>
              <a:off x="192085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342"/>
            <p:cNvSpPr/>
            <p:nvPr/>
          </p:nvSpPr>
          <p:spPr>
            <a:xfrm>
              <a:off x="1891298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343"/>
            <p:cNvSpPr/>
            <p:nvPr/>
          </p:nvSpPr>
          <p:spPr>
            <a:xfrm>
              <a:off x="18026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344"/>
            <p:cNvSpPr/>
            <p:nvPr/>
          </p:nvSpPr>
          <p:spPr>
            <a:xfrm>
              <a:off x="171395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345"/>
            <p:cNvSpPr/>
            <p:nvPr/>
          </p:nvSpPr>
          <p:spPr>
            <a:xfrm>
              <a:off x="1891298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346"/>
            <p:cNvSpPr/>
            <p:nvPr/>
          </p:nvSpPr>
          <p:spPr>
            <a:xfrm>
              <a:off x="171395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347"/>
            <p:cNvSpPr/>
            <p:nvPr/>
          </p:nvSpPr>
          <p:spPr>
            <a:xfrm>
              <a:off x="18026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348"/>
            <p:cNvSpPr/>
            <p:nvPr/>
          </p:nvSpPr>
          <p:spPr>
            <a:xfrm>
              <a:off x="171395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349"/>
            <p:cNvSpPr/>
            <p:nvPr/>
          </p:nvSpPr>
          <p:spPr>
            <a:xfrm>
              <a:off x="1566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350"/>
            <p:cNvSpPr/>
            <p:nvPr/>
          </p:nvSpPr>
          <p:spPr>
            <a:xfrm>
              <a:off x="1713950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351"/>
            <p:cNvSpPr/>
            <p:nvPr/>
          </p:nvSpPr>
          <p:spPr>
            <a:xfrm>
              <a:off x="162527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352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353"/>
            <p:cNvSpPr/>
            <p:nvPr/>
          </p:nvSpPr>
          <p:spPr>
            <a:xfrm>
              <a:off x="1684392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354"/>
            <p:cNvSpPr/>
            <p:nvPr/>
          </p:nvSpPr>
          <p:spPr>
            <a:xfrm>
              <a:off x="174350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355"/>
            <p:cNvSpPr/>
            <p:nvPr/>
          </p:nvSpPr>
          <p:spPr>
            <a:xfrm>
              <a:off x="174350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356"/>
            <p:cNvSpPr/>
            <p:nvPr/>
          </p:nvSpPr>
          <p:spPr>
            <a:xfrm>
              <a:off x="159571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357"/>
            <p:cNvSpPr/>
            <p:nvPr/>
          </p:nvSpPr>
          <p:spPr>
            <a:xfrm>
              <a:off x="162527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358"/>
            <p:cNvSpPr/>
            <p:nvPr/>
          </p:nvSpPr>
          <p:spPr>
            <a:xfrm>
              <a:off x="18026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359"/>
            <p:cNvSpPr/>
            <p:nvPr/>
          </p:nvSpPr>
          <p:spPr>
            <a:xfrm>
              <a:off x="1743508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360"/>
            <p:cNvSpPr/>
            <p:nvPr/>
          </p:nvSpPr>
          <p:spPr>
            <a:xfrm>
              <a:off x="183218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361"/>
            <p:cNvSpPr/>
            <p:nvPr/>
          </p:nvSpPr>
          <p:spPr>
            <a:xfrm>
              <a:off x="165483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362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363"/>
            <p:cNvSpPr/>
            <p:nvPr/>
          </p:nvSpPr>
          <p:spPr>
            <a:xfrm>
              <a:off x="183218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364"/>
            <p:cNvSpPr/>
            <p:nvPr/>
          </p:nvSpPr>
          <p:spPr>
            <a:xfrm>
              <a:off x="1654834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365"/>
            <p:cNvSpPr/>
            <p:nvPr/>
          </p:nvSpPr>
          <p:spPr>
            <a:xfrm>
              <a:off x="150704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366"/>
            <p:cNvSpPr/>
            <p:nvPr/>
          </p:nvSpPr>
          <p:spPr>
            <a:xfrm>
              <a:off x="171395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367"/>
            <p:cNvSpPr/>
            <p:nvPr/>
          </p:nvSpPr>
          <p:spPr>
            <a:xfrm>
              <a:off x="1684392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368"/>
            <p:cNvSpPr/>
            <p:nvPr/>
          </p:nvSpPr>
          <p:spPr>
            <a:xfrm>
              <a:off x="153660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369"/>
            <p:cNvSpPr/>
            <p:nvPr/>
          </p:nvSpPr>
          <p:spPr>
            <a:xfrm>
              <a:off x="150704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pt370"/>
            <p:cNvSpPr/>
            <p:nvPr/>
          </p:nvSpPr>
          <p:spPr>
            <a:xfrm>
              <a:off x="1684392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2" name="pt371"/>
            <p:cNvSpPr/>
            <p:nvPr/>
          </p:nvSpPr>
          <p:spPr>
            <a:xfrm>
              <a:off x="171395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3" name="pt372"/>
            <p:cNvSpPr/>
            <p:nvPr/>
          </p:nvSpPr>
          <p:spPr>
            <a:xfrm>
              <a:off x="1625276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4" name="pt373"/>
            <p:cNvSpPr/>
            <p:nvPr/>
          </p:nvSpPr>
          <p:spPr>
            <a:xfrm>
              <a:off x="171395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5" name="pt374"/>
            <p:cNvSpPr/>
            <p:nvPr/>
          </p:nvSpPr>
          <p:spPr>
            <a:xfrm>
              <a:off x="1566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6" name="pt375"/>
            <p:cNvSpPr/>
            <p:nvPr/>
          </p:nvSpPr>
          <p:spPr>
            <a:xfrm>
              <a:off x="177306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7" name="pt376"/>
            <p:cNvSpPr/>
            <p:nvPr/>
          </p:nvSpPr>
          <p:spPr>
            <a:xfrm>
              <a:off x="168439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t377"/>
            <p:cNvSpPr/>
            <p:nvPr/>
          </p:nvSpPr>
          <p:spPr>
            <a:xfrm>
              <a:off x="2275553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t378"/>
            <p:cNvSpPr/>
            <p:nvPr/>
          </p:nvSpPr>
          <p:spPr>
            <a:xfrm>
              <a:off x="209820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t379"/>
            <p:cNvSpPr/>
            <p:nvPr/>
          </p:nvSpPr>
          <p:spPr>
            <a:xfrm>
              <a:off x="224599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t380"/>
            <p:cNvSpPr/>
            <p:nvPr/>
          </p:nvSpPr>
          <p:spPr>
            <a:xfrm>
              <a:off x="183218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t381"/>
            <p:cNvSpPr/>
            <p:nvPr/>
          </p:nvSpPr>
          <p:spPr>
            <a:xfrm>
              <a:off x="21277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t382"/>
            <p:cNvSpPr/>
            <p:nvPr/>
          </p:nvSpPr>
          <p:spPr>
            <a:xfrm>
              <a:off x="18912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t383"/>
            <p:cNvSpPr/>
            <p:nvPr/>
          </p:nvSpPr>
          <p:spPr>
            <a:xfrm>
              <a:off x="2068647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t384"/>
            <p:cNvSpPr/>
            <p:nvPr/>
          </p:nvSpPr>
          <p:spPr>
            <a:xfrm>
              <a:off x="1654834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t385"/>
            <p:cNvSpPr/>
            <p:nvPr/>
          </p:nvSpPr>
          <p:spPr>
            <a:xfrm>
              <a:off x="215732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pt386"/>
            <p:cNvSpPr/>
            <p:nvPr/>
          </p:nvSpPr>
          <p:spPr>
            <a:xfrm>
              <a:off x="174350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8" name="pt387"/>
            <p:cNvSpPr/>
            <p:nvPr/>
          </p:nvSpPr>
          <p:spPr>
            <a:xfrm>
              <a:off x="168439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9" name="pt388"/>
            <p:cNvSpPr/>
            <p:nvPr/>
          </p:nvSpPr>
          <p:spPr>
            <a:xfrm>
              <a:off x="195041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0" name="pt389"/>
            <p:cNvSpPr/>
            <p:nvPr/>
          </p:nvSpPr>
          <p:spPr>
            <a:xfrm>
              <a:off x="1979973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1" name="pt390"/>
            <p:cNvSpPr/>
            <p:nvPr/>
          </p:nvSpPr>
          <p:spPr>
            <a:xfrm>
              <a:off x="200953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2" name="pt391"/>
            <p:cNvSpPr/>
            <p:nvPr/>
          </p:nvSpPr>
          <p:spPr>
            <a:xfrm>
              <a:off x="186174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3" name="pt392"/>
            <p:cNvSpPr/>
            <p:nvPr/>
          </p:nvSpPr>
          <p:spPr>
            <a:xfrm>
              <a:off x="2186879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4" name="pt393"/>
            <p:cNvSpPr/>
            <p:nvPr/>
          </p:nvSpPr>
          <p:spPr>
            <a:xfrm>
              <a:off x="1861740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5" name="pt394"/>
            <p:cNvSpPr/>
            <p:nvPr/>
          </p:nvSpPr>
          <p:spPr>
            <a:xfrm>
              <a:off x="192085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6" name="pt395"/>
            <p:cNvSpPr/>
            <p:nvPr/>
          </p:nvSpPr>
          <p:spPr>
            <a:xfrm>
              <a:off x="2039089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7" name="pt396"/>
            <p:cNvSpPr/>
            <p:nvPr/>
          </p:nvSpPr>
          <p:spPr>
            <a:xfrm>
              <a:off x="186174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8" name="pt397"/>
            <p:cNvSpPr/>
            <p:nvPr/>
          </p:nvSpPr>
          <p:spPr>
            <a:xfrm>
              <a:off x="195041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9" name="pt398"/>
            <p:cNvSpPr/>
            <p:nvPr/>
          </p:nvSpPr>
          <p:spPr>
            <a:xfrm>
              <a:off x="200953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0" name="pt399"/>
            <p:cNvSpPr/>
            <p:nvPr/>
          </p:nvSpPr>
          <p:spPr>
            <a:xfrm>
              <a:off x="2068647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1" name="pt400"/>
            <p:cNvSpPr/>
            <p:nvPr/>
          </p:nvSpPr>
          <p:spPr>
            <a:xfrm>
              <a:off x="2009531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2" name="pt401"/>
            <p:cNvSpPr/>
            <p:nvPr/>
          </p:nvSpPr>
          <p:spPr>
            <a:xfrm>
              <a:off x="209820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3" name="pt402"/>
            <p:cNvSpPr/>
            <p:nvPr/>
          </p:nvSpPr>
          <p:spPr>
            <a:xfrm>
              <a:off x="215732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4" name="pt403"/>
            <p:cNvSpPr/>
            <p:nvPr/>
          </p:nvSpPr>
          <p:spPr>
            <a:xfrm>
              <a:off x="2216437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5" name="pt404"/>
            <p:cNvSpPr/>
            <p:nvPr/>
          </p:nvSpPr>
          <p:spPr>
            <a:xfrm>
              <a:off x="2186879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6" name="pt405"/>
            <p:cNvSpPr/>
            <p:nvPr/>
          </p:nvSpPr>
          <p:spPr>
            <a:xfrm>
              <a:off x="197997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7" name="pt406"/>
            <p:cNvSpPr/>
            <p:nvPr/>
          </p:nvSpPr>
          <p:spPr>
            <a:xfrm>
              <a:off x="189129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8" name="pt407"/>
            <p:cNvSpPr/>
            <p:nvPr/>
          </p:nvSpPr>
          <p:spPr>
            <a:xfrm>
              <a:off x="1832182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9" name="pt408"/>
            <p:cNvSpPr/>
            <p:nvPr/>
          </p:nvSpPr>
          <p:spPr>
            <a:xfrm>
              <a:off x="183218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0" name="pt409"/>
            <p:cNvSpPr/>
            <p:nvPr/>
          </p:nvSpPr>
          <p:spPr>
            <a:xfrm>
              <a:off x="192085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1" name="pt410"/>
            <p:cNvSpPr/>
            <p:nvPr/>
          </p:nvSpPr>
          <p:spPr>
            <a:xfrm>
              <a:off x="1979973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2" name="pt411"/>
            <p:cNvSpPr/>
            <p:nvPr/>
          </p:nvSpPr>
          <p:spPr>
            <a:xfrm>
              <a:off x="1802624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3" name="pt412"/>
            <p:cNvSpPr/>
            <p:nvPr/>
          </p:nvSpPr>
          <p:spPr>
            <a:xfrm>
              <a:off x="1979973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4" name="pt413"/>
            <p:cNvSpPr/>
            <p:nvPr/>
          </p:nvSpPr>
          <p:spPr>
            <a:xfrm>
              <a:off x="2186879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5" name="pt414"/>
            <p:cNvSpPr/>
            <p:nvPr/>
          </p:nvSpPr>
          <p:spPr>
            <a:xfrm>
              <a:off x="2068647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6" name="pt415"/>
            <p:cNvSpPr/>
            <p:nvPr/>
          </p:nvSpPr>
          <p:spPr>
            <a:xfrm>
              <a:off x="186174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7" name="pt416"/>
            <p:cNvSpPr/>
            <p:nvPr/>
          </p:nvSpPr>
          <p:spPr>
            <a:xfrm>
              <a:off x="183218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8" name="pt417"/>
            <p:cNvSpPr/>
            <p:nvPr/>
          </p:nvSpPr>
          <p:spPr>
            <a:xfrm>
              <a:off x="1832182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9" name="pt418"/>
            <p:cNvSpPr/>
            <p:nvPr/>
          </p:nvSpPr>
          <p:spPr>
            <a:xfrm>
              <a:off x="200953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0" name="pt419"/>
            <p:cNvSpPr/>
            <p:nvPr/>
          </p:nvSpPr>
          <p:spPr>
            <a:xfrm>
              <a:off x="192085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1" name="pt420"/>
            <p:cNvSpPr/>
            <p:nvPr/>
          </p:nvSpPr>
          <p:spPr>
            <a:xfrm>
              <a:off x="168439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2" name="pt421"/>
            <p:cNvSpPr/>
            <p:nvPr/>
          </p:nvSpPr>
          <p:spPr>
            <a:xfrm>
              <a:off x="186174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3" name="pt422"/>
            <p:cNvSpPr/>
            <p:nvPr/>
          </p:nvSpPr>
          <p:spPr>
            <a:xfrm>
              <a:off x="1891298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4" name="pt423"/>
            <p:cNvSpPr/>
            <p:nvPr/>
          </p:nvSpPr>
          <p:spPr>
            <a:xfrm>
              <a:off x="18912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5" name="pt424"/>
            <p:cNvSpPr/>
            <p:nvPr/>
          </p:nvSpPr>
          <p:spPr>
            <a:xfrm>
              <a:off x="2039089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6" name="pt425"/>
            <p:cNvSpPr/>
            <p:nvPr/>
          </p:nvSpPr>
          <p:spPr>
            <a:xfrm>
              <a:off x="171395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7" name="pt426"/>
            <p:cNvSpPr/>
            <p:nvPr/>
          </p:nvSpPr>
          <p:spPr>
            <a:xfrm>
              <a:off x="18912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8" name="pt427"/>
            <p:cNvSpPr/>
            <p:nvPr/>
          </p:nvSpPr>
          <p:spPr>
            <a:xfrm>
              <a:off x="2068647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9" name="pt428"/>
            <p:cNvSpPr/>
            <p:nvPr/>
          </p:nvSpPr>
          <p:spPr>
            <a:xfrm>
              <a:off x="192085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0" name="pt429"/>
            <p:cNvSpPr/>
            <p:nvPr/>
          </p:nvSpPr>
          <p:spPr>
            <a:xfrm>
              <a:off x="230511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1" name="pt430"/>
            <p:cNvSpPr/>
            <p:nvPr/>
          </p:nvSpPr>
          <p:spPr>
            <a:xfrm>
              <a:off x="206864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2" name="pt431"/>
            <p:cNvSpPr/>
            <p:nvPr/>
          </p:nvSpPr>
          <p:spPr>
            <a:xfrm>
              <a:off x="2127763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3" name="pt432"/>
            <p:cNvSpPr/>
            <p:nvPr/>
          </p:nvSpPr>
          <p:spPr>
            <a:xfrm>
              <a:off x="2452902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4" name="pt433"/>
            <p:cNvSpPr/>
            <p:nvPr/>
          </p:nvSpPr>
          <p:spPr>
            <a:xfrm>
              <a:off x="1654834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5" name="pt434"/>
            <p:cNvSpPr/>
            <p:nvPr/>
          </p:nvSpPr>
          <p:spPr>
            <a:xfrm>
              <a:off x="2364228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6" name="pt435"/>
            <p:cNvSpPr/>
            <p:nvPr/>
          </p:nvSpPr>
          <p:spPr>
            <a:xfrm>
              <a:off x="218687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7" name="pt436"/>
            <p:cNvSpPr/>
            <p:nvPr/>
          </p:nvSpPr>
          <p:spPr>
            <a:xfrm>
              <a:off x="2334669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8" name="pt437"/>
            <p:cNvSpPr/>
            <p:nvPr/>
          </p:nvSpPr>
          <p:spPr>
            <a:xfrm>
              <a:off x="2127763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9" name="pt438"/>
            <p:cNvSpPr/>
            <p:nvPr/>
          </p:nvSpPr>
          <p:spPr>
            <a:xfrm>
              <a:off x="2098205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0" name="pt439"/>
            <p:cNvSpPr/>
            <p:nvPr/>
          </p:nvSpPr>
          <p:spPr>
            <a:xfrm>
              <a:off x="2216437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1" name="pt440"/>
            <p:cNvSpPr/>
            <p:nvPr/>
          </p:nvSpPr>
          <p:spPr>
            <a:xfrm>
              <a:off x="1891298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2" name="pt441"/>
            <p:cNvSpPr/>
            <p:nvPr/>
          </p:nvSpPr>
          <p:spPr>
            <a:xfrm>
              <a:off x="1920856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3" name="pt442"/>
            <p:cNvSpPr/>
            <p:nvPr/>
          </p:nvSpPr>
          <p:spPr>
            <a:xfrm>
              <a:off x="209820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4" name="pt443"/>
            <p:cNvSpPr/>
            <p:nvPr/>
          </p:nvSpPr>
          <p:spPr>
            <a:xfrm>
              <a:off x="2127763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5" name="pt444"/>
            <p:cNvSpPr/>
            <p:nvPr/>
          </p:nvSpPr>
          <p:spPr>
            <a:xfrm>
              <a:off x="2482460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6" name="pt445"/>
            <p:cNvSpPr/>
            <p:nvPr/>
          </p:nvSpPr>
          <p:spPr>
            <a:xfrm>
              <a:off x="2482460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7" name="pt446"/>
            <p:cNvSpPr/>
            <p:nvPr/>
          </p:nvSpPr>
          <p:spPr>
            <a:xfrm>
              <a:off x="197997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8" name="pt447"/>
            <p:cNvSpPr/>
            <p:nvPr/>
          </p:nvSpPr>
          <p:spPr>
            <a:xfrm>
              <a:off x="224599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9" name="pt448"/>
            <p:cNvSpPr/>
            <p:nvPr/>
          </p:nvSpPr>
          <p:spPr>
            <a:xfrm>
              <a:off x="186174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0" name="pt449"/>
            <p:cNvSpPr/>
            <p:nvPr/>
          </p:nvSpPr>
          <p:spPr>
            <a:xfrm>
              <a:off x="248246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1" name="pt450"/>
            <p:cNvSpPr/>
            <p:nvPr/>
          </p:nvSpPr>
          <p:spPr>
            <a:xfrm>
              <a:off x="206864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2" name="pt451"/>
            <p:cNvSpPr/>
            <p:nvPr/>
          </p:nvSpPr>
          <p:spPr>
            <a:xfrm>
              <a:off x="2186879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3" name="pt452"/>
            <p:cNvSpPr/>
            <p:nvPr/>
          </p:nvSpPr>
          <p:spPr>
            <a:xfrm>
              <a:off x="2334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4" name="pt453"/>
            <p:cNvSpPr/>
            <p:nvPr/>
          </p:nvSpPr>
          <p:spPr>
            <a:xfrm>
              <a:off x="203908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5" name="pt454"/>
            <p:cNvSpPr/>
            <p:nvPr/>
          </p:nvSpPr>
          <p:spPr>
            <a:xfrm>
              <a:off x="200953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6" name="pt455"/>
            <p:cNvSpPr/>
            <p:nvPr/>
          </p:nvSpPr>
          <p:spPr>
            <a:xfrm>
              <a:off x="209820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7" name="pt456"/>
            <p:cNvSpPr/>
            <p:nvPr/>
          </p:nvSpPr>
          <p:spPr>
            <a:xfrm>
              <a:off x="2334669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8" name="pt457"/>
            <p:cNvSpPr/>
            <p:nvPr/>
          </p:nvSpPr>
          <p:spPr>
            <a:xfrm>
              <a:off x="239378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9" name="pt458"/>
            <p:cNvSpPr/>
            <p:nvPr/>
          </p:nvSpPr>
          <p:spPr>
            <a:xfrm>
              <a:off x="2541576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0" name="pt459"/>
            <p:cNvSpPr/>
            <p:nvPr/>
          </p:nvSpPr>
          <p:spPr>
            <a:xfrm>
              <a:off x="2098205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1" name="pt460"/>
            <p:cNvSpPr/>
            <p:nvPr/>
          </p:nvSpPr>
          <p:spPr>
            <a:xfrm>
              <a:off x="2068647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2" name="pt461"/>
            <p:cNvSpPr/>
            <p:nvPr/>
          </p:nvSpPr>
          <p:spPr>
            <a:xfrm>
              <a:off x="200953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3" name="pt462"/>
            <p:cNvSpPr/>
            <p:nvPr/>
          </p:nvSpPr>
          <p:spPr>
            <a:xfrm>
              <a:off x="2482460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4" name="pt463"/>
            <p:cNvSpPr/>
            <p:nvPr/>
          </p:nvSpPr>
          <p:spPr>
            <a:xfrm>
              <a:off x="2068647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5" name="pt464"/>
            <p:cNvSpPr/>
            <p:nvPr/>
          </p:nvSpPr>
          <p:spPr>
            <a:xfrm>
              <a:off x="209820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6" name="pt465"/>
            <p:cNvSpPr/>
            <p:nvPr/>
          </p:nvSpPr>
          <p:spPr>
            <a:xfrm>
              <a:off x="1979973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7" name="pt466"/>
            <p:cNvSpPr/>
            <p:nvPr/>
          </p:nvSpPr>
          <p:spPr>
            <a:xfrm>
              <a:off x="224599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8" name="pt467"/>
            <p:cNvSpPr/>
            <p:nvPr/>
          </p:nvSpPr>
          <p:spPr>
            <a:xfrm>
              <a:off x="2186879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9" name="pt468"/>
            <p:cNvSpPr/>
            <p:nvPr/>
          </p:nvSpPr>
          <p:spPr>
            <a:xfrm>
              <a:off x="224599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0" name="pt469"/>
            <p:cNvSpPr/>
            <p:nvPr/>
          </p:nvSpPr>
          <p:spPr>
            <a:xfrm>
              <a:off x="192085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1" name="pt470"/>
            <p:cNvSpPr/>
            <p:nvPr/>
          </p:nvSpPr>
          <p:spPr>
            <a:xfrm>
              <a:off x="2216437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2" name="pt471"/>
            <p:cNvSpPr/>
            <p:nvPr/>
          </p:nvSpPr>
          <p:spPr>
            <a:xfrm>
              <a:off x="2186879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3" name="pt472"/>
            <p:cNvSpPr/>
            <p:nvPr/>
          </p:nvSpPr>
          <p:spPr>
            <a:xfrm>
              <a:off x="218687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4" name="pt473"/>
            <p:cNvSpPr/>
            <p:nvPr/>
          </p:nvSpPr>
          <p:spPr>
            <a:xfrm>
              <a:off x="2068647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5" name="pt474"/>
            <p:cNvSpPr/>
            <p:nvPr/>
          </p:nvSpPr>
          <p:spPr>
            <a:xfrm>
              <a:off x="2127763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6" name="pt475"/>
            <p:cNvSpPr/>
            <p:nvPr/>
          </p:nvSpPr>
          <p:spPr>
            <a:xfrm>
              <a:off x="203908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7" name="pt476"/>
            <p:cNvSpPr/>
            <p:nvPr/>
          </p:nvSpPr>
          <p:spPr>
            <a:xfrm>
              <a:off x="195041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8" name="pl477"/>
            <p:cNvSpPr/>
            <p:nvPr/>
          </p:nvSpPr>
          <p:spPr>
            <a:xfrm>
              <a:off x="1457553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9" name="pl478"/>
            <p:cNvSpPr/>
            <p:nvPr/>
          </p:nvSpPr>
          <p:spPr>
            <a:xfrm>
              <a:off x="1559233" y="5857646"/>
              <a:ext cx="1034532" cy="0"/>
            </a:xfrm>
            <a:custGeom>
              <a:avLst/>
              <a:pathLst>
                <a:path w="1034532" h="0">
                  <a:moveTo>
                    <a:pt x="0" y="0"/>
                  </a:moveTo>
                  <a:lnTo>
                    <a:pt x="103453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0" name="pl479"/>
            <p:cNvSpPr/>
            <p:nvPr/>
          </p:nvSpPr>
          <p:spPr>
            <a:xfrm>
              <a:off x="1559233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1" name="pl480"/>
            <p:cNvSpPr/>
            <p:nvPr/>
          </p:nvSpPr>
          <p:spPr>
            <a:xfrm>
              <a:off x="1707023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2" name="pl481"/>
            <p:cNvSpPr/>
            <p:nvPr/>
          </p:nvSpPr>
          <p:spPr>
            <a:xfrm>
              <a:off x="185481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3" name="pl482"/>
            <p:cNvSpPr/>
            <p:nvPr/>
          </p:nvSpPr>
          <p:spPr>
            <a:xfrm>
              <a:off x="200260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4" name="pl483"/>
            <p:cNvSpPr/>
            <p:nvPr/>
          </p:nvSpPr>
          <p:spPr>
            <a:xfrm>
              <a:off x="215039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5" name="pl484"/>
            <p:cNvSpPr/>
            <p:nvPr/>
          </p:nvSpPr>
          <p:spPr>
            <a:xfrm>
              <a:off x="2298185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6" name="pl485"/>
            <p:cNvSpPr/>
            <p:nvPr/>
          </p:nvSpPr>
          <p:spPr>
            <a:xfrm>
              <a:off x="2445975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7" name="pl486"/>
            <p:cNvSpPr/>
            <p:nvPr/>
          </p:nvSpPr>
          <p:spPr>
            <a:xfrm>
              <a:off x="2593765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8" name="tx487"/>
            <p:cNvSpPr/>
            <p:nvPr/>
          </p:nvSpPr>
          <p:spPr>
            <a:xfrm>
              <a:off x="1489303" y="6002676"/>
              <a:ext cx="139858" cy="7223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489" name="tx488"/>
            <p:cNvSpPr/>
            <p:nvPr/>
          </p:nvSpPr>
          <p:spPr>
            <a:xfrm>
              <a:off x="1784884" y="6003867"/>
              <a:ext cx="139858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5.5</a:t>
              </a:r>
            </a:p>
          </p:txBody>
        </p:sp>
        <p:sp>
          <p:nvSpPr>
            <p:cNvPr id="490" name="tx489"/>
            <p:cNvSpPr/>
            <p:nvPr/>
          </p:nvSpPr>
          <p:spPr>
            <a:xfrm>
              <a:off x="2080465" y="600247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6.5</a:t>
              </a:r>
            </a:p>
          </p:txBody>
        </p:sp>
        <p:sp>
          <p:nvSpPr>
            <p:cNvPr id="491" name="tx490"/>
            <p:cNvSpPr/>
            <p:nvPr/>
          </p:nvSpPr>
          <p:spPr>
            <a:xfrm>
              <a:off x="2376046" y="6003867"/>
              <a:ext cx="139858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492" name="pt491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3" name="pt492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4" name="pt493"/>
            <p:cNvSpPr/>
            <p:nvPr/>
          </p:nvSpPr>
          <p:spPr>
            <a:xfrm>
              <a:off x="159571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5" name="pt494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6" name="pt495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7" name="pt496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8" name="pt497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9" name="pt498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0" name="pt499"/>
            <p:cNvSpPr/>
            <p:nvPr/>
          </p:nvSpPr>
          <p:spPr>
            <a:xfrm>
              <a:off x="150704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1" name="pt500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2" name="pt501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3" name="pt502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4" name="pt503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5" name="pt504"/>
            <p:cNvSpPr/>
            <p:nvPr/>
          </p:nvSpPr>
          <p:spPr>
            <a:xfrm>
              <a:off x="147748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6" name="pt505"/>
            <p:cNvSpPr/>
            <p:nvPr/>
          </p:nvSpPr>
          <p:spPr>
            <a:xfrm>
              <a:off x="192085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7" name="pt506"/>
            <p:cNvSpPr/>
            <p:nvPr/>
          </p:nvSpPr>
          <p:spPr>
            <a:xfrm>
              <a:off x="18912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8" name="pt507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9" name="pt508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0" name="pt509"/>
            <p:cNvSpPr/>
            <p:nvPr/>
          </p:nvSpPr>
          <p:spPr>
            <a:xfrm>
              <a:off x="18912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1" name="pt510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2" name="pt511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3" name="pt512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4" name="pt513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5" name="pt514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6" name="pt515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7" name="pt516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8" name="pt517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9" name="pt518"/>
            <p:cNvSpPr/>
            <p:nvPr/>
          </p:nvSpPr>
          <p:spPr>
            <a:xfrm>
              <a:off x="174350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0" name="pt519"/>
            <p:cNvSpPr/>
            <p:nvPr/>
          </p:nvSpPr>
          <p:spPr>
            <a:xfrm>
              <a:off x="174350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1" name="pt520"/>
            <p:cNvSpPr/>
            <p:nvPr/>
          </p:nvSpPr>
          <p:spPr>
            <a:xfrm>
              <a:off x="159571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2" name="pt521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3" name="pt522"/>
            <p:cNvSpPr/>
            <p:nvPr/>
          </p:nvSpPr>
          <p:spPr>
            <a:xfrm>
              <a:off x="18026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4" name="pt523"/>
            <p:cNvSpPr/>
            <p:nvPr/>
          </p:nvSpPr>
          <p:spPr>
            <a:xfrm>
              <a:off x="174350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5" name="pt524"/>
            <p:cNvSpPr/>
            <p:nvPr/>
          </p:nvSpPr>
          <p:spPr>
            <a:xfrm>
              <a:off x="183218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6" name="pt525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7" name="pt526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8" name="pt527"/>
            <p:cNvSpPr/>
            <p:nvPr/>
          </p:nvSpPr>
          <p:spPr>
            <a:xfrm>
              <a:off x="183218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9" name="pt528"/>
            <p:cNvSpPr/>
            <p:nvPr/>
          </p:nvSpPr>
          <p:spPr>
            <a:xfrm>
              <a:off x="165483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0" name="pt529"/>
            <p:cNvSpPr/>
            <p:nvPr/>
          </p:nvSpPr>
          <p:spPr>
            <a:xfrm>
              <a:off x="150704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1" name="pt530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2" name="pt531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3" name="pt532"/>
            <p:cNvSpPr/>
            <p:nvPr/>
          </p:nvSpPr>
          <p:spPr>
            <a:xfrm>
              <a:off x="153660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4" name="pt533"/>
            <p:cNvSpPr/>
            <p:nvPr/>
          </p:nvSpPr>
          <p:spPr>
            <a:xfrm>
              <a:off x="150704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5" name="pt534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6" name="pt535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7" name="pt536"/>
            <p:cNvSpPr/>
            <p:nvPr/>
          </p:nvSpPr>
          <p:spPr>
            <a:xfrm>
              <a:off x="162527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8" name="pt537"/>
            <p:cNvSpPr/>
            <p:nvPr/>
          </p:nvSpPr>
          <p:spPr>
            <a:xfrm>
              <a:off x="171395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9" name="pt538"/>
            <p:cNvSpPr/>
            <p:nvPr/>
          </p:nvSpPr>
          <p:spPr>
            <a:xfrm>
              <a:off x="156616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0" name="pt539"/>
            <p:cNvSpPr/>
            <p:nvPr/>
          </p:nvSpPr>
          <p:spPr>
            <a:xfrm>
              <a:off x="177306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1" name="pt540"/>
            <p:cNvSpPr/>
            <p:nvPr/>
          </p:nvSpPr>
          <p:spPr>
            <a:xfrm>
              <a:off x="168439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2" name="pt541"/>
            <p:cNvSpPr/>
            <p:nvPr/>
          </p:nvSpPr>
          <p:spPr>
            <a:xfrm>
              <a:off x="227555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3" name="pt542"/>
            <p:cNvSpPr/>
            <p:nvPr/>
          </p:nvSpPr>
          <p:spPr>
            <a:xfrm>
              <a:off x="20982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4" name="pt543"/>
            <p:cNvSpPr/>
            <p:nvPr/>
          </p:nvSpPr>
          <p:spPr>
            <a:xfrm>
              <a:off x="224599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5" name="pt544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6" name="pt545"/>
            <p:cNvSpPr/>
            <p:nvPr/>
          </p:nvSpPr>
          <p:spPr>
            <a:xfrm>
              <a:off x="21277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7" name="pt546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8" name="pt547"/>
            <p:cNvSpPr/>
            <p:nvPr/>
          </p:nvSpPr>
          <p:spPr>
            <a:xfrm>
              <a:off x="206864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9" name="pt548"/>
            <p:cNvSpPr/>
            <p:nvPr/>
          </p:nvSpPr>
          <p:spPr>
            <a:xfrm>
              <a:off x="16548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0" name="pt549"/>
            <p:cNvSpPr/>
            <p:nvPr/>
          </p:nvSpPr>
          <p:spPr>
            <a:xfrm>
              <a:off x="21573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1" name="pt550"/>
            <p:cNvSpPr/>
            <p:nvPr/>
          </p:nvSpPr>
          <p:spPr>
            <a:xfrm>
              <a:off x="174350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2" name="pt551"/>
            <p:cNvSpPr/>
            <p:nvPr/>
          </p:nvSpPr>
          <p:spPr>
            <a:xfrm>
              <a:off x="16843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3" name="pt552"/>
            <p:cNvSpPr/>
            <p:nvPr/>
          </p:nvSpPr>
          <p:spPr>
            <a:xfrm>
              <a:off x="195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4" name="pt553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5" name="pt554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6" name="pt555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7" name="pt556"/>
            <p:cNvSpPr/>
            <p:nvPr/>
          </p:nvSpPr>
          <p:spPr>
            <a:xfrm>
              <a:off x="218687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8" name="pt557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9" name="pt558"/>
            <p:cNvSpPr/>
            <p:nvPr/>
          </p:nvSpPr>
          <p:spPr>
            <a:xfrm>
              <a:off x="192085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0" name="pt559"/>
            <p:cNvSpPr/>
            <p:nvPr/>
          </p:nvSpPr>
          <p:spPr>
            <a:xfrm>
              <a:off x="203908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1" name="pt560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2" name="pt561"/>
            <p:cNvSpPr/>
            <p:nvPr/>
          </p:nvSpPr>
          <p:spPr>
            <a:xfrm>
              <a:off x="195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3" name="pt562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4" name="pt563"/>
            <p:cNvSpPr/>
            <p:nvPr/>
          </p:nvSpPr>
          <p:spPr>
            <a:xfrm>
              <a:off x="206864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5" name="pt564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6" name="pt565"/>
            <p:cNvSpPr/>
            <p:nvPr/>
          </p:nvSpPr>
          <p:spPr>
            <a:xfrm>
              <a:off x="20982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7" name="pt566"/>
            <p:cNvSpPr/>
            <p:nvPr/>
          </p:nvSpPr>
          <p:spPr>
            <a:xfrm>
              <a:off x="21573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8" name="pt567"/>
            <p:cNvSpPr/>
            <p:nvPr/>
          </p:nvSpPr>
          <p:spPr>
            <a:xfrm>
              <a:off x="221643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9" name="pt568"/>
            <p:cNvSpPr/>
            <p:nvPr/>
          </p:nvSpPr>
          <p:spPr>
            <a:xfrm>
              <a:off x="218687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0" name="pt569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1" name="pt570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2" name="pt571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3" name="pt572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4" name="pt573"/>
            <p:cNvSpPr/>
            <p:nvPr/>
          </p:nvSpPr>
          <p:spPr>
            <a:xfrm>
              <a:off x="192085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5" name="pt574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6" name="pt575"/>
            <p:cNvSpPr/>
            <p:nvPr/>
          </p:nvSpPr>
          <p:spPr>
            <a:xfrm>
              <a:off x="1802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7" name="pt576"/>
            <p:cNvSpPr/>
            <p:nvPr/>
          </p:nvSpPr>
          <p:spPr>
            <a:xfrm>
              <a:off x="197997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8" name="pt577"/>
            <p:cNvSpPr/>
            <p:nvPr/>
          </p:nvSpPr>
          <p:spPr>
            <a:xfrm>
              <a:off x="218687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9" name="pt578"/>
            <p:cNvSpPr/>
            <p:nvPr/>
          </p:nvSpPr>
          <p:spPr>
            <a:xfrm>
              <a:off x="206864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0" name="pt579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1" name="pt580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2" name="pt581"/>
            <p:cNvSpPr/>
            <p:nvPr/>
          </p:nvSpPr>
          <p:spPr>
            <a:xfrm>
              <a:off x="183218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3" name="pt582"/>
            <p:cNvSpPr/>
            <p:nvPr/>
          </p:nvSpPr>
          <p:spPr>
            <a:xfrm>
              <a:off x="20095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4" name="pt583"/>
            <p:cNvSpPr/>
            <p:nvPr/>
          </p:nvSpPr>
          <p:spPr>
            <a:xfrm>
              <a:off x="192085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5" name="pt584"/>
            <p:cNvSpPr/>
            <p:nvPr/>
          </p:nvSpPr>
          <p:spPr>
            <a:xfrm>
              <a:off x="16843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6" name="pt585"/>
            <p:cNvSpPr/>
            <p:nvPr/>
          </p:nvSpPr>
          <p:spPr>
            <a:xfrm>
              <a:off x="1861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7" name="pt586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8" name="pt587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9" name="pt588"/>
            <p:cNvSpPr/>
            <p:nvPr/>
          </p:nvSpPr>
          <p:spPr>
            <a:xfrm>
              <a:off x="203908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0" name="pt589"/>
            <p:cNvSpPr/>
            <p:nvPr/>
          </p:nvSpPr>
          <p:spPr>
            <a:xfrm>
              <a:off x="1713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1" name="pt590"/>
            <p:cNvSpPr/>
            <p:nvPr/>
          </p:nvSpPr>
          <p:spPr>
            <a:xfrm>
              <a:off x="1891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2" name="pt591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3" name="pt592"/>
            <p:cNvSpPr/>
            <p:nvPr/>
          </p:nvSpPr>
          <p:spPr>
            <a:xfrm>
              <a:off x="192085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4" name="pt593"/>
            <p:cNvSpPr/>
            <p:nvPr/>
          </p:nvSpPr>
          <p:spPr>
            <a:xfrm>
              <a:off x="230511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5" name="pt594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6" name="pt595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7" name="pt596"/>
            <p:cNvSpPr/>
            <p:nvPr/>
          </p:nvSpPr>
          <p:spPr>
            <a:xfrm>
              <a:off x="245290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8" name="pt597"/>
            <p:cNvSpPr/>
            <p:nvPr/>
          </p:nvSpPr>
          <p:spPr>
            <a:xfrm>
              <a:off x="165483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9" name="pt598"/>
            <p:cNvSpPr/>
            <p:nvPr/>
          </p:nvSpPr>
          <p:spPr>
            <a:xfrm>
              <a:off x="236422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0" name="pt599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1" name="pt600"/>
            <p:cNvSpPr/>
            <p:nvPr/>
          </p:nvSpPr>
          <p:spPr>
            <a:xfrm>
              <a:off x="2334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2" name="pt601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3" name="pt602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4" name="pt603"/>
            <p:cNvSpPr/>
            <p:nvPr/>
          </p:nvSpPr>
          <p:spPr>
            <a:xfrm>
              <a:off x="221643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5" name="pt604"/>
            <p:cNvSpPr/>
            <p:nvPr/>
          </p:nvSpPr>
          <p:spPr>
            <a:xfrm>
              <a:off x="189129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6" name="pt605"/>
            <p:cNvSpPr/>
            <p:nvPr/>
          </p:nvSpPr>
          <p:spPr>
            <a:xfrm>
              <a:off x="192085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7" name="pt606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8" name="pt607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9" name="pt608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0" name="pt609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1" name="pt610"/>
            <p:cNvSpPr/>
            <p:nvPr/>
          </p:nvSpPr>
          <p:spPr>
            <a:xfrm>
              <a:off x="197997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2" name="pt611"/>
            <p:cNvSpPr/>
            <p:nvPr/>
          </p:nvSpPr>
          <p:spPr>
            <a:xfrm>
              <a:off x="2245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3" name="pt612"/>
            <p:cNvSpPr/>
            <p:nvPr/>
          </p:nvSpPr>
          <p:spPr>
            <a:xfrm>
              <a:off x="1861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4" name="pt613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5" name="pt614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6" name="pt615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7" name="pt616"/>
            <p:cNvSpPr/>
            <p:nvPr/>
          </p:nvSpPr>
          <p:spPr>
            <a:xfrm>
              <a:off x="2334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8" name="pt617"/>
            <p:cNvSpPr/>
            <p:nvPr/>
          </p:nvSpPr>
          <p:spPr>
            <a:xfrm>
              <a:off x="203908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9" name="pt618"/>
            <p:cNvSpPr/>
            <p:nvPr/>
          </p:nvSpPr>
          <p:spPr>
            <a:xfrm>
              <a:off x="200953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0" name="pt619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1" name="pt620"/>
            <p:cNvSpPr/>
            <p:nvPr/>
          </p:nvSpPr>
          <p:spPr>
            <a:xfrm>
              <a:off x="2334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2" name="pt621"/>
            <p:cNvSpPr/>
            <p:nvPr/>
          </p:nvSpPr>
          <p:spPr>
            <a:xfrm>
              <a:off x="239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3" name="pt622"/>
            <p:cNvSpPr/>
            <p:nvPr/>
          </p:nvSpPr>
          <p:spPr>
            <a:xfrm>
              <a:off x="25415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4" name="pt623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5" name="pt624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6" name="pt625"/>
            <p:cNvSpPr/>
            <p:nvPr/>
          </p:nvSpPr>
          <p:spPr>
            <a:xfrm>
              <a:off x="200953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7" name="pt626"/>
            <p:cNvSpPr/>
            <p:nvPr/>
          </p:nvSpPr>
          <p:spPr>
            <a:xfrm>
              <a:off x="248246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8" name="pt627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9" name="pt628"/>
            <p:cNvSpPr/>
            <p:nvPr/>
          </p:nvSpPr>
          <p:spPr>
            <a:xfrm>
              <a:off x="20982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0" name="pt629"/>
            <p:cNvSpPr/>
            <p:nvPr/>
          </p:nvSpPr>
          <p:spPr>
            <a:xfrm>
              <a:off x="197997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1" name="pt630"/>
            <p:cNvSpPr/>
            <p:nvPr/>
          </p:nvSpPr>
          <p:spPr>
            <a:xfrm>
              <a:off x="2245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2" name="pt631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3" name="pt632"/>
            <p:cNvSpPr/>
            <p:nvPr/>
          </p:nvSpPr>
          <p:spPr>
            <a:xfrm>
              <a:off x="2245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4" name="pt633"/>
            <p:cNvSpPr/>
            <p:nvPr/>
          </p:nvSpPr>
          <p:spPr>
            <a:xfrm>
              <a:off x="192085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5" name="pt634"/>
            <p:cNvSpPr/>
            <p:nvPr/>
          </p:nvSpPr>
          <p:spPr>
            <a:xfrm>
              <a:off x="221643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6" name="pt635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7" name="pt636"/>
            <p:cNvSpPr/>
            <p:nvPr/>
          </p:nvSpPr>
          <p:spPr>
            <a:xfrm>
              <a:off x="218687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8" name="pt637"/>
            <p:cNvSpPr/>
            <p:nvPr/>
          </p:nvSpPr>
          <p:spPr>
            <a:xfrm>
              <a:off x="2068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9" name="pt638"/>
            <p:cNvSpPr/>
            <p:nvPr/>
          </p:nvSpPr>
          <p:spPr>
            <a:xfrm>
              <a:off x="21277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0" name="pt639"/>
            <p:cNvSpPr/>
            <p:nvPr/>
          </p:nvSpPr>
          <p:spPr>
            <a:xfrm>
              <a:off x="203908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1" name="pt640"/>
            <p:cNvSpPr/>
            <p:nvPr/>
          </p:nvSpPr>
          <p:spPr>
            <a:xfrm>
              <a:off x="195041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2" name="pl641"/>
            <p:cNvSpPr/>
            <p:nvPr/>
          </p:nvSpPr>
          <p:spPr>
            <a:xfrm>
              <a:off x="2727472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3" name="pl642"/>
            <p:cNvSpPr/>
            <p:nvPr/>
          </p:nvSpPr>
          <p:spPr>
            <a:xfrm>
              <a:off x="2770035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4" name="pl643"/>
            <p:cNvSpPr/>
            <p:nvPr/>
          </p:nvSpPr>
          <p:spPr>
            <a:xfrm>
              <a:off x="2770035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5" name="pl644"/>
            <p:cNvSpPr/>
            <p:nvPr/>
          </p:nvSpPr>
          <p:spPr>
            <a:xfrm>
              <a:off x="29917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6" name="pl645"/>
            <p:cNvSpPr/>
            <p:nvPr/>
          </p:nvSpPr>
          <p:spPr>
            <a:xfrm>
              <a:off x="32134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7" name="pl646"/>
            <p:cNvSpPr/>
            <p:nvPr/>
          </p:nvSpPr>
          <p:spPr>
            <a:xfrm>
              <a:off x="34350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8" name="pl647"/>
            <p:cNvSpPr/>
            <p:nvPr/>
          </p:nvSpPr>
          <p:spPr>
            <a:xfrm>
              <a:off x="36567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9" name="tx648"/>
            <p:cNvSpPr/>
            <p:nvPr/>
          </p:nvSpPr>
          <p:spPr>
            <a:xfrm>
              <a:off x="2700106" y="1697284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650" name="tx649"/>
            <p:cNvSpPr/>
            <p:nvPr/>
          </p:nvSpPr>
          <p:spPr>
            <a:xfrm>
              <a:off x="3143477" y="169748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651" name="tx650"/>
            <p:cNvSpPr/>
            <p:nvPr/>
          </p:nvSpPr>
          <p:spPr>
            <a:xfrm>
              <a:off x="3586848" y="169748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652" name="pt651"/>
            <p:cNvSpPr/>
            <p:nvPr/>
          </p:nvSpPr>
          <p:spPr>
            <a:xfrm>
              <a:off x="341246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3" name="pt652"/>
            <p:cNvSpPr/>
            <p:nvPr/>
          </p:nvSpPr>
          <p:spPr>
            <a:xfrm>
              <a:off x="319077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4" name="pt653"/>
            <p:cNvSpPr/>
            <p:nvPr/>
          </p:nvSpPr>
          <p:spPr>
            <a:xfrm>
              <a:off x="327944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5" name="pt654"/>
            <p:cNvSpPr/>
            <p:nvPr/>
          </p:nvSpPr>
          <p:spPr>
            <a:xfrm>
              <a:off x="3235112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6" name="pt655"/>
            <p:cNvSpPr/>
            <p:nvPr/>
          </p:nvSpPr>
          <p:spPr>
            <a:xfrm>
              <a:off x="3456798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7" name="pt656"/>
            <p:cNvSpPr/>
            <p:nvPr/>
          </p:nvSpPr>
          <p:spPr>
            <a:xfrm>
              <a:off x="358980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8" name="pt657"/>
            <p:cNvSpPr/>
            <p:nvPr/>
          </p:nvSpPr>
          <p:spPr>
            <a:xfrm>
              <a:off x="3368124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9" name="pt658"/>
            <p:cNvSpPr/>
            <p:nvPr/>
          </p:nvSpPr>
          <p:spPr>
            <a:xfrm>
              <a:off x="336812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0" name="pt659"/>
            <p:cNvSpPr/>
            <p:nvPr/>
          </p:nvSpPr>
          <p:spPr>
            <a:xfrm>
              <a:off x="3146438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1" name="pt660"/>
            <p:cNvSpPr/>
            <p:nvPr/>
          </p:nvSpPr>
          <p:spPr>
            <a:xfrm>
              <a:off x="3235112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2" name="pt661"/>
            <p:cNvSpPr/>
            <p:nvPr/>
          </p:nvSpPr>
          <p:spPr>
            <a:xfrm>
              <a:off x="3501135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3" name="pt662"/>
            <p:cNvSpPr/>
            <p:nvPr/>
          </p:nvSpPr>
          <p:spPr>
            <a:xfrm>
              <a:off x="3368124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4" name="pt663"/>
            <p:cNvSpPr/>
            <p:nvPr/>
          </p:nvSpPr>
          <p:spPr>
            <a:xfrm>
              <a:off x="319077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5" name="pt664"/>
            <p:cNvSpPr/>
            <p:nvPr/>
          </p:nvSpPr>
          <p:spPr>
            <a:xfrm>
              <a:off x="3190775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6" name="pt665"/>
            <p:cNvSpPr/>
            <p:nvPr/>
          </p:nvSpPr>
          <p:spPr>
            <a:xfrm>
              <a:off x="363414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7" name="pt666"/>
            <p:cNvSpPr/>
            <p:nvPr/>
          </p:nvSpPr>
          <p:spPr>
            <a:xfrm>
              <a:off x="3811495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8" name="pt667"/>
            <p:cNvSpPr/>
            <p:nvPr/>
          </p:nvSpPr>
          <p:spPr>
            <a:xfrm>
              <a:off x="358980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9" name="pt668"/>
            <p:cNvSpPr/>
            <p:nvPr/>
          </p:nvSpPr>
          <p:spPr>
            <a:xfrm>
              <a:off x="341246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0" name="pt669"/>
            <p:cNvSpPr/>
            <p:nvPr/>
          </p:nvSpPr>
          <p:spPr>
            <a:xfrm>
              <a:off x="3545472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1" name="pt670"/>
            <p:cNvSpPr/>
            <p:nvPr/>
          </p:nvSpPr>
          <p:spPr>
            <a:xfrm>
              <a:off x="354547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2" name="pt671"/>
            <p:cNvSpPr/>
            <p:nvPr/>
          </p:nvSpPr>
          <p:spPr>
            <a:xfrm>
              <a:off x="3368124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3" name="pt672"/>
            <p:cNvSpPr/>
            <p:nvPr/>
          </p:nvSpPr>
          <p:spPr>
            <a:xfrm>
              <a:off x="350113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4" name="pt673"/>
            <p:cNvSpPr/>
            <p:nvPr/>
          </p:nvSpPr>
          <p:spPr>
            <a:xfrm>
              <a:off x="3456798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5" name="pt674"/>
            <p:cNvSpPr/>
            <p:nvPr/>
          </p:nvSpPr>
          <p:spPr>
            <a:xfrm>
              <a:off x="332378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6" name="pt675"/>
            <p:cNvSpPr/>
            <p:nvPr/>
          </p:nvSpPr>
          <p:spPr>
            <a:xfrm>
              <a:off x="3368124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7" name="pt676"/>
            <p:cNvSpPr/>
            <p:nvPr/>
          </p:nvSpPr>
          <p:spPr>
            <a:xfrm>
              <a:off x="319077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8" name="pt677"/>
            <p:cNvSpPr/>
            <p:nvPr/>
          </p:nvSpPr>
          <p:spPr>
            <a:xfrm>
              <a:off x="336812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9" name="pt678"/>
            <p:cNvSpPr/>
            <p:nvPr/>
          </p:nvSpPr>
          <p:spPr>
            <a:xfrm>
              <a:off x="3412461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0" name="pt679"/>
            <p:cNvSpPr/>
            <p:nvPr/>
          </p:nvSpPr>
          <p:spPr>
            <a:xfrm>
              <a:off x="3368124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1" name="pt680"/>
            <p:cNvSpPr/>
            <p:nvPr/>
          </p:nvSpPr>
          <p:spPr>
            <a:xfrm>
              <a:off x="327944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2" name="pt681"/>
            <p:cNvSpPr/>
            <p:nvPr/>
          </p:nvSpPr>
          <p:spPr>
            <a:xfrm>
              <a:off x="3235112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3" name="pt682"/>
            <p:cNvSpPr/>
            <p:nvPr/>
          </p:nvSpPr>
          <p:spPr>
            <a:xfrm>
              <a:off x="3368124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4" name="pt683"/>
            <p:cNvSpPr/>
            <p:nvPr/>
          </p:nvSpPr>
          <p:spPr>
            <a:xfrm>
              <a:off x="3678483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5" name="pt684"/>
            <p:cNvSpPr/>
            <p:nvPr/>
          </p:nvSpPr>
          <p:spPr>
            <a:xfrm>
              <a:off x="372282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6" name="pt685"/>
            <p:cNvSpPr/>
            <p:nvPr/>
          </p:nvSpPr>
          <p:spPr>
            <a:xfrm>
              <a:off x="3235112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7" name="pt686"/>
            <p:cNvSpPr/>
            <p:nvPr/>
          </p:nvSpPr>
          <p:spPr>
            <a:xfrm>
              <a:off x="327944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8" name="pt687"/>
            <p:cNvSpPr/>
            <p:nvPr/>
          </p:nvSpPr>
          <p:spPr>
            <a:xfrm>
              <a:off x="3412461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9" name="pt688"/>
            <p:cNvSpPr/>
            <p:nvPr/>
          </p:nvSpPr>
          <p:spPr>
            <a:xfrm>
              <a:off x="3456798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0" name="pt689"/>
            <p:cNvSpPr/>
            <p:nvPr/>
          </p:nvSpPr>
          <p:spPr>
            <a:xfrm>
              <a:off x="3190775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1" name="pt690"/>
            <p:cNvSpPr/>
            <p:nvPr/>
          </p:nvSpPr>
          <p:spPr>
            <a:xfrm>
              <a:off x="3368124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2" name="pt691"/>
            <p:cNvSpPr/>
            <p:nvPr/>
          </p:nvSpPr>
          <p:spPr>
            <a:xfrm>
              <a:off x="3412461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3" name="pt692"/>
            <p:cNvSpPr/>
            <p:nvPr/>
          </p:nvSpPr>
          <p:spPr>
            <a:xfrm>
              <a:off x="2880415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4" name="pt693"/>
            <p:cNvSpPr/>
            <p:nvPr/>
          </p:nvSpPr>
          <p:spPr>
            <a:xfrm>
              <a:off x="327944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5" name="pt694"/>
            <p:cNvSpPr/>
            <p:nvPr/>
          </p:nvSpPr>
          <p:spPr>
            <a:xfrm>
              <a:off x="3412461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6" name="pt695"/>
            <p:cNvSpPr/>
            <p:nvPr/>
          </p:nvSpPr>
          <p:spPr>
            <a:xfrm>
              <a:off x="354547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7" name="pt696"/>
            <p:cNvSpPr/>
            <p:nvPr/>
          </p:nvSpPr>
          <p:spPr>
            <a:xfrm>
              <a:off x="319077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8" name="pt697"/>
            <p:cNvSpPr/>
            <p:nvPr/>
          </p:nvSpPr>
          <p:spPr>
            <a:xfrm>
              <a:off x="354547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9" name="pt698"/>
            <p:cNvSpPr/>
            <p:nvPr/>
          </p:nvSpPr>
          <p:spPr>
            <a:xfrm>
              <a:off x="327944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0" name="pt699"/>
            <p:cNvSpPr/>
            <p:nvPr/>
          </p:nvSpPr>
          <p:spPr>
            <a:xfrm>
              <a:off x="3501135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1" name="pt700"/>
            <p:cNvSpPr/>
            <p:nvPr/>
          </p:nvSpPr>
          <p:spPr>
            <a:xfrm>
              <a:off x="332378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2" name="pt701"/>
            <p:cNvSpPr/>
            <p:nvPr/>
          </p:nvSpPr>
          <p:spPr>
            <a:xfrm>
              <a:off x="3279449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3" name="pt702"/>
            <p:cNvSpPr/>
            <p:nvPr/>
          </p:nvSpPr>
          <p:spPr>
            <a:xfrm>
              <a:off x="3279449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4" name="pt703"/>
            <p:cNvSpPr/>
            <p:nvPr/>
          </p:nvSpPr>
          <p:spPr>
            <a:xfrm>
              <a:off x="323511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5" name="pt704"/>
            <p:cNvSpPr/>
            <p:nvPr/>
          </p:nvSpPr>
          <p:spPr>
            <a:xfrm>
              <a:off x="288041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6" name="pt705"/>
            <p:cNvSpPr/>
            <p:nvPr/>
          </p:nvSpPr>
          <p:spPr>
            <a:xfrm>
              <a:off x="310210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7" name="pt706"/>
            <p:cNvSpPr/>
            <p:nvPr/>
          </p:nvSpPr>
          <p:spPr>
            <a:xfrm>
              <a:off x="310210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8" name="pt707"/>
            <p:cNvSpPr/>
            <p:nvPr/>
          </p:nvSpPr>
          <p:spPr>
            <a:xfrm>
              <a:off x="332378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9" name="pt708"/>
            <p:cNvSpPr/>
            <p:nvPr/>
          </p:nvSpPr>
          <p:spPr>
            <a:xfrm>
              <a:off x="2924752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0" name="pt709"/>
            <p:cNvSpPr/>
            <p:nvPr/>
          </p:nvSpPr>
          <p:spPr>
            <a:xfrm>
              <a:off x="3146438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1" name="pt710"/>
            <p:cNvSpPr/>
            <p:nvPr/>
          </p:nvSpPr>
          <p:spPr>
            <a:xfrm>
              <a:off x="3057764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2" name="pt711"/>
            <p:cNvSpPr/>
            <p:nvPr/>
          </p:nvSpPr>
          <p:spPr>
            <a:xfrm>
              <a:off x="274740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3" name="pt712"/>
            <p:cNvSpPr/>
            <p:nvPr/>
          </p:nvSpPr>
          <p:spPr>
            <a:xfrm>
              <a:off x="3190775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4" name="pt713"/>
            <p:cNvSpPr/>
            <p:nvPr/>
          </p:nvSpPr>
          <p:spPr>
            <a:xfrm>
              <a:off x="283607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5" name="pt714"/>
            <p:cNvSpPr/>
            <p:nvPr/>
          </p:nvSpPr>
          <p:spPr>
            <a:xfrm>
              <a:off x="3146438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6" name="pt715"/>
            <p:cNvSpPr/>
            <p:nvPr/>
          </p:nvSpPr>
          <p:spPr>
            <a:xfrm>
              <a:off x="3146438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7" name="pt716"/>
            <p:cNvSpPr/>
            <p:nvPr/>
          </p:nvSpPr>
          <p:spPr>
            <a:xfrm>
              <a:off x="323511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8" name="pt717"/>
            <p:cNvSpPr/>
            <p:nvPr/>
          </p:nvSpPr>
          <p:spPr>
            <a:xfrm>
              <a:off x="3190775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9" name="pt718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0" name="pt719"/>
            <p:cNvSpPr/>
            <p:nvPr/>
          </p:nvSpPr>
          <p:spPr>
            <a:xfrm>
              <a:off x="2836078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1" name="pt720"/>
            <p:cNvSpPr/>
            <p:nvPr/>
          </p:nvSpPr>
          <p:spPr>
            <a:xfrm>
              <a:off x="2969090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2" name="pt721"/>
            <p:cNvSpPr/>
            <p:nvPr/>
          </p:nvSpPr>
          <p:spPr>
            <a:xfrm>
              <a:off x="3279449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3" name="pt722"/>
            <p:cNvSpPr/>
            <p:nvPr/>
          </p:nvSpPr>
          <p:spPr>
            <a:xfrm>
              <a:off x="310210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4" name="pt723"/>
            <p:cNvSpPr/>
            <p:nvPr/>
          </p:nvSpPr>
          <p:spPr>
            <a:xfrm>
              <a:off x="2969090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5" name="pt724"/>
            <p:cNvSpPr/>
            <p:nvPr/>
          </p:nvSpPr>
          <p:spPr>
            <a:xfrm>
              <a:off x="310210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6" name="pt725"/>
            <p:cNvSpPr/>
            <p:nvPr/>
          </p:nvSpPr>
          <p:spPr>
            <a:xfrm>
              <a:off x="3146438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7" name="pt726"/>
            <p:cNvSpPr/>
            <p:nvPr/>
          </p:nvSpPr>
          <p:spPr>
            <a:xfrm>
              <a:off x="3190775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8" name="pt727"/>
            <p:cNvSpPr/>
            <p:nvPr/>
          </p:nvSpPr>
          <p:spPr>
            <a:xfrm>
              <a:off x="3102101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9" name="pt728"/>
            <p:cNvSpPr/>
            <p:nvPr/>
          </p:nvSpPr>
          <p:spPr>
            <a:xfrm>
              <a:off x="319077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0" name="pt729"/>
            <p:cNvSpPr/>
            <p:nvPr/>
          </p:nvSpPr>
          <p:spPr>
            <a:xfrm>
              <a:off x="314643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1" name="pt730"/>
            <p:cNvSpPr/>
            <p:nvPr/>
          </p:nvSpPr>
          <p:spPr>
            <a:xfrm>
              <a:off x="301342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2" name="pt731"/>
            <p:cNvSpPr/>
            <p:nvPr/>
          </p:nvSpPr>
          <p:spPr>
            <a:xfrm>
              <a:off x="2924752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3" name="pt732"/>
            <p:cNvSpPr/>
            <p:nvPr/>
          </p:nvSpPr>
          <p:spPr>
            <a:xfrm>
              <a:off x="2924752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4" name="pt733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5" name="pt734"/>
            <p:cNvSpPr/>
            <p:nvPr/>
          </p:nvSpPr>
          <p:spPr>
            <a:xfrm>
              <a:off x="3057764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6" name="pt735"/>
            <p:cNvSpPr/>
            <p:nvPr/>
          </p:nvSpPr>
          <p:spPr>
            <a:xfrm>
              <a:off x="3190775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7" name="pt736"/>
            <p:cNvSpPr/>
            <p:nvPr/>
          </p:nvSpPr>
          <p:spPr>
            <a:xfrm>
              <a:off x="3368124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8" name="pt737"/>
            <p:cNvSpPr/>
            <p:nvPr/>
          </p:nvSpPr>
          <p:spPr>
            <a:xfrm>
              <a:off x="323511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9" name="pt738"/>
            <p:cNvSpPr/>
            <p:nvPr/>
          </p:nvSpPr>
          <p:spPr>
            <a:xfrm>
              <a:off x="288041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0" name="pt739"/>
            <p:cNvSpPr/>
            <p:nvPr/>
          </p:nvSpPr>
          <p:spPr>
            <a:xfrm>
              <a:off x="3190775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1" name="pt740"/>
            <p:cNvSpPr/>
            <p:nvPr/>
          </p:nvSpPr>
          <p:spPr>
            <a:xfrm>
              <a:off x="296909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2" name="pt741"/>
            <p:cNvSpPr/>
            <p:nvPr/>
          </p:nvSpPr>
          <p:spPr>
            <a:xfrm>
              <a:off x="3013427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3" name="pt742"/>
            <p:cNvSpPr/>
            <p:nvPr/>
          </p:nvSpPr>
          <p:spPr>
            <a:xfrm>
              <a:off x="3190775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4" name="pt743"/>
            <p:cNvSpPr/>
            <p:nvPr/>
          </p:nvSpPr>
          <p:spPr>
            <a:xfrm>
              <a:off x="3013427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5" name="pt744"/>
            <p:cNvSpPr/>
            <p:nvPr/>
          </p:nvSpPr>
          <p:spPr>
            <a:xfrm>
              <a:off x="288041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6" name="pt745"/>
            <p:cNvSpPr/>
            <p:nvPr/>
          </p:nvSpPr>
          <p:spPr>
            <a:xfrm>
              <a:off x="3057764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7" name="pt746"/>
            <p:cNvSpPr/>
            <p:nvPr/>
          </p:nvSpPr>
          <p:spPr>
            <a:xfrm>
              <a:off x="3190775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8" name="pt747"/>
            <p:cNvSpPr/>
            <p:nvPr/>
          </p:nvSpPr>
          <p:spPr>
            <a:xfrm>
              <a:off x="3146438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9" name="pt748"/>
            <p:cNvSpPr/>
            <p:nvPr/>
          </p:nvSpPr>
          <p:spPr>
            <a:xfrm>
              <a:off x="3146438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0" name="pt749"/>
            <p:cNvSpPr/>
            <p:nvPr/>
          </p:nvSpPr>
          <p:spPr>
            <a:xfrm>
              <a:off x="296909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1" name="pt750"/>
            <p:cNvSpPr/>
            <p:nvPr/>
          </p:nvSpPr>
          <p:spPr>
            <a:xfrm>
              <a:off x="310210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2" name="pt751"/>
            <p:cNvSpPr/>
            <p:nvPr/>
          </p:nvSpPr>
          <p:spPr>
            <a:xfrm>
              <a:off x="332378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3" name="pt752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4" name="pt753"/>
            <p:cNvSpPr/>
            <p:nvPr/>
          </p:nvSpPr>
          <p:spPr>
            <a:xfrm>
              <a:off x="3190775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5" name="pt754"/>
            <p:cNvSpPr/>
            <p:nvPr/>
          </p:nvSpPr>
          <p:spPr>
            <a:xfrm>
              <a:off x="3146438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6" name="pt755"/>
            <p:cNvSpPr/>
            <p:nvPr/>
          </p:nvSpPr>
          <p:spPr>
            <a:xfrm>
              <a:off x="3190775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7" name="pt756"/>
            <p:cNvSpPr/>
            <p:nvPr/>
          </p:nvSpPr>
          <p:spPr>
            <a:xfrm>
              <a:off x="3190775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8" name="pt757"/>
            <p:cNvSpPr/>
            <p:nvPr/>
          </p:nvSpPr>
          <p:spPr>
            <a:xfrm>
              <a:off x="296909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9" name="pt758"/>
            <p:cNvSpPr/>
            <p:nvPr/>
          </p:nvSpPr>
          <p:spPr>
            <a:xfrm>
              <a:off x="3146438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0" name="pt759"/>
            <p:cNvSpPr/>
            <p:nvPr/>
          </p:nvSpPr>
          <p:spPr>
            <a:xfrm>
              <a:off x="2969090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1" name="pt760"/>
            <p:cNvSpPr/>
            <p:nvPr/>
          </p:nvSpPr>
          <p:spPr>
            <a:xfrm>
              <a:off x="3456798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2" name="pt761"/>
            <p:cNvSpPr/>
            <p:nvPr/>
          </p:nvSpPr>
          <p:spPr>
            <a:xfrm>
              <a:off x="3279449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3" name="pt762"/>
            <p:cNvSpPr/>
            <p:nvPr/>
          </p:nvSpPr>
          <p:spPr>
            <a:xfrm>
              <a:off x="3057764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4" name="pt763"/>
            <p:cNvSpPr/>
            <p:nvPr/>
          </p:nvSpPr>
          <p:spPr>
            <a:xfrm>
              <a:off x="3190775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5" name="pt764"/>
            <p:cNvSpPr/>
            <p:nvPr/>
          </p:nvSpPr>
          <p:spPr>
            <a:xfrm>
              <a:off x="296909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6" name="pt765"/>
            <p:cNvSpPr/>
            <p:nvPr/>
          </p:nvSpPr>
          <p:spPr>
            <a:xfrm>
              <a:off x="310210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7" name="pt766"/>
            <p:cNvSpPr/>
            <p:nvPr/>
          </p:nvSpPr>
          <p:spPr>
            <a:xfrm>
              <a:off x="3279449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8" name="pt767"/>
            <p:cNvSpPr/>
            <p:nvPr/>
          </p:nvSpPr>
          <p:spPr>
            <a:xfrm>
              <a:off x="3190775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9" name="pt768"/>
            <p:cNvSpPr/>
            <p:nvPr/>
          </p:nvSpPr>
          <p:spPr>
            <a:xfrm>
              <a:off x="3545472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0" name="pt769"/>
            <p:cNvSpPr/>
            <p:nvPr/>
          </p:nvSpPr>
          <p:spPr>
            <a:xfrm>
              <a:off x="3013427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1" name="pt770"/>
            <p:cNvSpPr/>
            <p:nvPr/>
          </p:nvSpPr>
          <p:spPr>
            <a:xfrm>
              <a:off x="283607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2" name="pt771"/>
            <p:cNvSpPr/>
            <p:nvPr/>
          </p:nvSpPr>
          <p:spPr>
            <a:xfrm>
              <a:off x="3279449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3" name="pt772"/>
            <p:cNvSpPr/>
            <p:nvPr/>
          </p:nvSpPr>
          <p:spPr>
            <a:xfrm>
              <a:off x="310210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4" name="pt773"/>
            <p:cNvSpPr/>
            <p:nvPr/>
          </p:nvSpPr>
          <p:spPr>
            <a:xfrm>
              <a:off x="310210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5" name="pt774"/>
            <p:cNvSpPr/>
            <p:nvPr/>
          </p:nvSpPr>
          <p:spPr>
            <a:xfrm>
              <a:off x="3057764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6" name="pt775"/>
            <p:cNvSpPr/>
            <p:nvPr/>
          </p:nvSpPr>
          <p:spPr>
            <a:xfrm>
              <a:off x="332378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7" name="pt776"/>
            <p:cNvSpPr/>
            <p:nvPr/>
          </p:nvSpPr>
          <p:spPr>
            <a:xfrm>
              <a:off x="3279449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8" name="pt777"/>
            <p:cNvSpPr/>
            <p:nvPr/>
          </p:nvSpPr>
          <p:spPr>
            <a:xfrm>
              <a:off x="310210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9" name="pt778"/>
            <p:cNvSpPr/>
            <p:nvPr/>
          </p:nvSpPr>
          <p:spPr>
            <a:xfrm>
              <a:off x="3190775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0" name="pt779"/>
            <p:cNvSpPr/>
            <p:nvPr/>
          </p:nvSpPr>
          <p:spPr>
            <a:xfrm>
              <a:off x="310210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1" name="pt780"/>
            <p:cNvSpPr/>
            <p:nvPr/>
          </p:nvSpPr>
          <p:spPr>
            <a:xfrm>
              <a:off x="3190775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2" name="pt781"/>
            <p:cNvSpPr/>
            <p:nvPr/>
          </p:nvSpPr>
          <p:spPr>
            <a:xfrm>
              <a:off x="3102101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3" name="pt782"/>
            <p:cNvSpPr/>
            <p:nvPr/>
          </p:nvSpPr>
          <p:spPr>
            <a:xfrm>
              <a:off x="3545472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4" name="pt783"/>
            <p:cNvSpPr/>
            <p:nvPr/>
          </p:nvSpPr>
          <p:spPr>
            <a:xfrm>
              <a:off x="310210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5" name="pt784"/>
            <p:cNvSpPr/>
            <p:nvPr/>
          </p:nvSpPr>
          <p:spPr>
            <a:xfrm>
              <a:off x="310210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6" name="pt785"/>
            <p:cNvSpPr/>
            <p:nvPr/>
          </p:nvSpPr>
          <p:spPr>
            <a:xfrm>
              <a:off x="3013427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7" name="pt786"/>
            <p:cNvSpPr/>
            <p:nvPr/>
          </p:nvSpPr>
          <p:spPr>
            <a:xfrm>
              <a:off x="3190775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8" name="pt787"/>
            <p:cNvSpPr/>
            <p:nvPr/>
          </p:nvSpPr>
          <p:spPr>
            <a:xfrm>
              <a:off x="3368124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9" name="pt788"/>
            <p:cNvSpPr/>
            <p:nvPr/>
          </p:nvSpPr>
          <p:spPr>
            <a:xfrm>
              <a:off x="3235112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0" name="pt789"/>
            <p:cNvSpPr/>
            <p:nvPr/>
          </p:nvSpPr>
          <p:spPr>
            <a:xfrm>
              <a:off x="3190775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1" name="pt790"/>
            <p:cNvSpPr/>
            <p:nvPr/>
          </p:nvSpPr>
          <p:spPr>
            <a:xfrm>
              <a:off x="323511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2" name="pt791"/>
            <p:cNvSpPr/>
            <p:nvPr/>
          </p:nvSpPr>
          <p:spPr>
            <a:xfrm>
              <a:off x="323511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3" name="pt792"/>
            <p:cNvSpPr/>
            <p:nvPr/>
          </p:nvSpPr>
          <p:spPr>
            <a:xfrm>
              <a:off x="323511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4" name="pt793"/>
            <p:cNvSpPr/>
            <p:nvPr/>
          </p:nvSpPr>
          <p:spPr>
            <a:xfrm>
              <a:off x="305776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5" name="pt794"/>
            <p:cNvSpPr/>
            <p:nvPr/>
          </p:nvSpPr>
          <p:spPr>
            <a:xfrm>
              <a:off x="3279449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6" name="pt795"/>
            <p:cNvSpPr/>
            <p:nvPr/>
          </p:nvSpPr>
          <p:spPr>
            <a:xfrm>
              <a:off x="332378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7" name="pt796"/>
            <p:cNvSpPr/>
            <p:nvPr/>
          </p:nvSpPr>
          <p:spPr>
            <a:xfrm>
              <a:off x="319077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8" name="pt797"/>
            <p:cNvSpPr/>
            <p:nvPr/>
          </p:nvSpPr>
          <p:spPr>
            <a:xfrm>
              <a:off x="2969090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9" name="pt798"/>
            <p:cNvSpPr/>
            <p:nvPr/>
          </p:nvSpPr>
          <p:spPr>
            <a:xfrm>
              <a:off x="3190775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0" name="pt799"/>
            <p:cNvSpPr/>
            <p:nvPr/>
          </p:nvSpPr>
          <p:spPr>
            <a:xfrm>
              <a:off x="3368124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1" name="pt800"/>
            <p:cNvSpPr/>
            <p:nvPr/>
          </p:nvSpPr>
          <p:spPr>
            <a:xfrm>
              <a:off x="3190775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2" name="pl801"/>
            <p:cNvSpPr/>
            <p:nvPr/>
          </p:nvSpPr>
          <p:spPr>
            <a:xfrm>
              <a:off x="2727472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3" name="tx802"/>
            <p:cNvSpPr/>
            <p:nvPr/>
          </p:nvSpPr>
          <p:spPr>
            <a:xfrm>
              <a:off x="2829187" y="2954121"/>
              <a:ext cx="945788" cy="1656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804" name="pl803"/>
            <p:cNvSpPr/>
            <p:nvPr/>
          </p:nvSpPr>
          <p:spPr>
            <a:xfrm>
              <a:off x="2727472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5" name="pt804"/>
            <p:cNvSpPr/>
            <p:nvPr/>
          </p:nvSpPr>
          <p:spPr>
            <a:xfrm>
              <a:off x="341246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6" name="pt805"/>
            <p:cNvSpPr/>
            <p:nvPr/>
          </p:nvSpPr>
          <p:spPr>
            <a:xfrm>
              <a:off x="3190775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7" name="pt806"/>
            <p:cNvSpPr/>
            <p:nvPr/>
          </p:nvSpPr>
          <p:spPr>
            <a:xfrm>
              <a:off x="327944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8" name="pt807"/>
            <p:cNvSpPr/>
            <p:nvPr/>
          </p:nvSpPr>
          <p:spPr>
            <a:xfrm>
              <a:off x="323511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9" name="pt808"/>
            <p:cNvSpPr/>
            <p:nvPr/>
          </p:nvSpPr>
          <p:spPr>
            <a:xfrm>
              <a:off x="345679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0" name="pt809"/>
            <p:cNvSpPr/>
            <p:nvPr/>
          </p:nvSpPr>
          <p:spPr>
            <a:xfrm>
              <a:off x="3589809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1" name="pt810"/>
            <p:cNvSpPr/>
            <p:nvPr/>
          </p:nvSpPr>
          <p:spPr>
            <a:xfrm>
              <a:off x="336812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2" name="pt811"/>
            <p:cNvSpPr/>
            <p:nvPr/>
          </p:nvSpPr>
          <p:spPr>
            <a:xfrm>
              <a:off x="33681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3" name="pt812"/>
            <p:cNvSpPr/>
            <p:nvPr/>
          </p:nvSpPr>
          <p:spPr>
            <a:xfrm>
              <a:off x="314643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4" name="pt813"/>
            <p:cNvSpPr/>
            <p:nvPr/>
          </p:nvSpPr>
          <p:spPr>
            <a:xfrm>
              <a:off x="323511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5" name="pt814"/>
            <p:cNvSpPr/>
            <p:nvPr/>
          </p:nvSpPr>
          <p:spPr>
            <a:xfrm>
              <a:off x="350113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6" name="pt815"/>
            <p:cNvSpPr/>
            <p:nvPr/>
          </p:nvSpPr>
          <p:spPr>
            <a:xfrm>
              <a:off x="3368124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7" name="pt816"/>
            <p:cNvSpPr/>
            <p:nvPr/>
          </p:nvSpPr>
          <p:spPr>
            <a:xfrm>
              <a:off x="3190775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8" name="pt817"/>
            <p:cNvSpPr/>
            <p:nvPr/>
          </p:nvSpPr>
          <p:spPr>
            <a:xfrm>
              <a:off x="3190775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9" name="pt818"/>
            <p:cNvSpPr/>
            <p:nvPr/>
          </p:nvSpPr>
          <p:spPr>
            <a:xfrm>
              <a:off x="3634146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0" name="pt819"/>
            <p:cNvSpPr/>
            <p:nvPr/>
          </p:nvSpPr>
          <p:spPr>
            <a:xfrm>
              <a:off x="381149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1" name="pt820"/>
            <p:cNvSpPr/>
            <p:nvPr/>
          </p:nvSpPr>
          <p:spPr>
            <a:xfrm>
              <a:off x="358980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2" name="pt821"/>
            <p:cNvSpPr/>
            <p:nvPr/>
          </p:nvSpPr>
          <p:spPr>
            <a:xfrm>
              <a:off x="341246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3" name="pt822"/>
            <p:cNvSpPr/>
            <p:nvPr/>
          </p:nvSpPr>
          <p:spPr>
            <a:xfrm>
              <a:off x="3545472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4" name="pt823"/>
            <p:cNvSpPr/>
            <p:nvPr/>
          </p:nvSpPr>
          <p:spPr>
            <a:xfrm>
              <a:off x="354547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5" name="pt824"/>
            <p:cNvSpPr/>
            <p:nvPr/>
          </p:nvSpPr>
          <p:spPr>
            <a:xfrm>
              <a:off x="3368124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6" name="pt825"/>
            <p:cNvSpPr/>
            <p:nvPr/>
          </p:nvSpPr>
          <p:spPr>
            <a:xfrm>
              <a:off x="350113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7" name="pt826"/>
            <p:cNvSpPr/>
            <p:nvPr/>
          </p:nvSpPr>
          <p:spPr>
            <a:xfrm>
              <a:off x="3456798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8" name="pt827"/>
            <p:cNvSpPr/>
            <p:nvPr/>
          </p:nvSpPr>
          <p:spPr>
            <a:xfrm>
              <a:off x="3323786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9" name="pt828"/>
            <p:cNvSpPr/>
            <p:nvPr/>
          </p:nvSpPr>
          <p:spPr>
            <a:xfrm>
              <a:off x="3368124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0" name="pt829"/>
            <p:cNvSpPr/>
            <p:nvPr/>
          </p:nvSpPr>
          <p:spPr>
            <a:xfrm>
              <a:off x="3190775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1" name="pt830"/>
            <p:cNvSpPr/>
            <p:nvPr/>
          </p:nvSpPr>
          <p:spPr>
            <a:xfrm>
              <a:off x="3368124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2" name="pt831"/>
            <p:cNvSpPr/>
            <p:nvPr/>
          </p:nvSpPr>
          <p:spPr>
            <a:xfrm>
              <a:off x="3412461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3" name="pt832"/>
            <p:cNvSpPr/>
            <p:nvPr/>
          </p:nvSpPr>
          <p:spPr>
            <a:xfrm>
              <a:off x="3368124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4" name="pt833"/>
            <p:cNvSpPr/>
            <p:nvPr/>
          </p:nvSpPr>
          <p:spPr>
            <a:xfrm>
              <a:off x="327944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5" name="pt834"/>
            <p:cNvSpPr/>
            <p:nvPr/>
          </p:nvSpPr>
          <p:spPr>
            <a:xfrm>
              <a:off x="323511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6" name="pt835"/>
            <p:cNvSpPr/>
            <p:nvPr/>
          </p:nvSpPr>
          <p:spPr>
            <a:xfrm>
              <a:off x="33681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7" name="pt836"/>
            <p:cNvSpPr/>
            <p:nvPr/>
          </p:nvSpPr>
          <p:spPr>
            <a:xfrm>
              <a:off x="367848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8" name="pt837"/>
            <p:cNvSpPr/>
            <p:nvPr/>
          </p:nvSpPr>
          <p:spPr>
            <a:xfrm>
              <a:off x="372282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9" name="pt838"/>
            <p:cNvSpPr/>
            <p:nvPr/>
          </p:nvSpPr>
          <p:spPr>
            <a:xfrm>
              <a:off x="3235112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0" name="pt839"/>
            <p:cNvSpPr/>
            <p:nvPr/>
          </p:nvSpPr>
          <p:spPr>
            <a:xfrm>
              <a:off x="3279449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1" name="pt840"/>
            <p:cNvSpPr/>
            <p:nvPr/>
          </p:nvSpPr>
          <p:spPr>
            <a:xfrm>
              <a:off x="3412461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2" name="pt841"/>
            <p:cNvSpPr/>
            <p:nvPr/>
          </p:nvSpPr>
          <p:spPr>
            <a:xfrm>
              <a:off x="3456798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3" name="pt842"/>
            <p:cNvSpPr/>
            <p:nvPr/>
          </p:nvSpPr>
          <p:spPr>
            <a:xfrm>
              <a:off x="3190775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4" name="pt843"/>
            <p:cNvSpPr/>
            <p:nvPr/>
          </p:nvSpPr>
          <p:spPr>
            <a:xfrm>
              <a:off x="3368124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5" name="pt844"/>
            <p:cNvSpPr/>
            <p:nvPr/>
          </p:nvSpPr>
          <p:spPr>
            <a:xfrm>
              <a:off x="3412461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6" name="pt845"/>
            <p:cNvSpPr/>
            <p:nvPr/>
          </p:nvSpPr>
          <p:spPr>
            <a:xfrm>
              <a:off x="2880415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7" name="pt846"/>
            <p:cNvSpPr/>
            <p:nvPr/>
          </p:nvSpPr>
          <p:spPr>
            <a:xfrm>
              <a:off x="327944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8" name="pt847"/>
            <p:cNvSpPr/>
            <p:nvPr/>
          </p:nvSpPr>
          <p:spPr>
            <a:xfrm>
              <a:off x="3412461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9" name="pt848"/>
            <p:cNvSpPr/>
            <p:nvPr/>
          </p:nvSpPr>
          <p:spPr>
            <a:xfrm>
              <a:off x="3545472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0" name="pt849"/>
            <p:cNvSpPr/>
            <p:nvPr/>
          </p:nvSpPr>
          <p:spPr>
            <a:xfrm>
              <a:off x="3190775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1" name="pt850"/>
            <p:cNvSpPr/>
            <p:nvPr/>
          </p:nvSpPr>
          <p:spPr>
            <a:xfrm>
              <a:off x="3545472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2" name="pt851"/>
            <p:cNvSpPr/>
            <p:nvPr/>
          </p:nvSpPr>
          <p:spPr>
            <a:xfrm>
              <a:off x="327944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3" name="pt852"/>
            <p:cNvSpPr/>
            <p:nvPr/>
          </p:nvSpPr>
          <p:spPr>
            <a:xfrm>
              <a:off x="3501135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4" name="pt853"/>
            <p:cNvSpPr/>
            <p:nvPr/>
          </p:nvSpPr>
          <p:spPr>
            <a:xfrm>
              <a:off x="332378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5" name="pt854"/>
            <p:cNvSpPr/>
            <p:nvPr/>
          </p:nvSpPr>
          <p:spPr>
            <a:xfrm>
              <a:off x="3279449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6" name="pt855"/>
            <p:cNvSpPr/>
            <p:nvPr/>
          </p:nvSpPr>
          <p:spPr>
            <a:xfrm>
              <a:off x="3279449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7" name="pt856"/>
            <p:cNvSpPr/>
            <p:nvPr/>
          </p:nvSpPr>
          <p:spPr>
            <a:xfrm>
              <a:off x="3235112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8" name="pt857"/>
            <p:cNvSpPr/>
            <p:nvPr/>
          </p:nvSpPr>
          <p:spPr>
            <a:xfrm>
              <a:off x="2880415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9" name="pt858"/>
            <p:cNvSpPr/>
            <p:nvPr/>
          </p:nvSpPr>
          <p:spPr>
            <a:xfrm>
              <a:off x="310210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0" name="pt859"/>
            <p:cNvSpPr/>
            <p:nvPr/>
          </p:nvSpPr>
          <p:spPr>
            <a:xfrm>
              <a:off x="310210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1" name="pt860"/>
            <p:cNvSpPr/>
            <p:nvPr/>
          </p:nvSpPr>
          <p:spPr>
            <a:xfrm>
              <a:off x="332378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2" name="pt861"/>
            <p:cNvSpPr/>
            <p:nvPr/>
          </p:nvSpPr>
          <p:spPr>
            <a:xfrm>
              <a:off x="2924752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3" name="pt862"/>
            <p:cNvSpPr/>
            <p:nvPr/>
          </p:nvSpPr>
          <p:spPr>
            <a:xfrm>
              <a:off x="3146438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4" name="pt863"/>
            <p:cNvSpPr/>
            <p:nvPr/>
          </p:nvSpPr>
          <p:spPr>
            <a:xfrm>
              <a:off x="3057764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5" name="pt864"/>
            <p:cNvSpPr/>
            <p:nvPr/>
          </p:nvSpPr>
          <p:spPr>
            <a:xfrm>
              <a:off x="2747404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6" name="pt865"/>
            <p:cNvSpPr/>
            <p:nvPr/>
          </p:nvSpPr>
          <p:spPr>
            <a:xfrm>
              <a:off x="3190775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7" name="pt866"/>
            <p:cNvSpPr/>
            <p:nvPr/>
          </p:nvSpPr>
          <p:spPr>
            <a:xfrm>
              <a:off x="2836078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8" name="pt867"/>
            <p:cNvSpPr/>
            <p:nvPr/>
          </p:nvSpPr>
          <p:spPr>
            <a:xfrm>
              <a:off x="3146438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9" name="pt868"/>
            <p:cNvSpPr/>
            <p:nvPr/>
          </p:nvSpPr>
          <p:spPr>
            <a:xfrm>
              <a:off x="3146438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0" name="pt869"/>
            <p:cNvSpPr/>
            <p:nvPr/>
          </p:nvSpPr>
          <p:spPr>
            <a:xfrm>
              <a:off x="3235112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1" name="pt870"/>
            <p:cNvSpPr/>
            <p:nvPr/>
          </p:nvSpPr>
          <p:spPr>
            <a:xfrm>
              <a:off x="319077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2" name="pt871"/>
            <p:cNvSpPr/>
            <p:nvPr/>
          </p:nvSpPr>
          <p:spPr>
            <a:xfrm>
              <a:off x="3057764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3" name="pt872"/>
            <p:cNvSpPr/>
            <p:nvPr/>
          </p:nvSpPr>
          <p:spPr>
            <a:xfrm>
              <a:off x="283607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4" name="pt873"/>
            <p:cNvSpPr/>
            <p:nvPr/>
          </p:nvSpPr>
          <p:spPr>
            <a:xfrm>
              <a:off x="2969090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5" name="pt874"/>
            <p:cNvSpPr/>
            <p:nvPr/>
          </p:nvSpPr>
          <p:spPr>
            <a:xfrm>
              <a:off x="3279449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6" name="pt875"/>
            <p:cNvSpPr/>
            <p:nvPr/>
          </p:nvSpPr>
          <p:spPr>
            <a:xfrm>
              <a:off x="3102101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7" name="pt876"/>
            <p:cNvSpPr/>
            <p:nvPr/>
          </p:nvSpPr>
          <p:spPr>
            <a:xfrm>
              <a:off x="2969090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8" name="pt877"/>
            <p:cNvSpPr/>
            <p:nvPr/>
          </p:nvSpPr>
          <p:spPr>
            <a:xfrm>
              <a:off x="310210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9" name="pt878"/>
            <p:cNvSpPr/>
            <p:nvPr/>
          </p:nvSpPr>
          <p:spPr>
            <a:xfrm>
              <a:off x="3146438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0" name="pt879"/>
            <p:cNvSpPr/>
            <p:nvPr/>
          </p:nvSpPr>
          <p:spPr>
            <a:xfrm>
              <a:off x="3190775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1" name="pt880"/>
            <p:cNvSpPr/>
            <p:nvPr/>
          </p:nvSpPr>
          <p:spPr>
            <a:xfrm>
              <a:off x="310210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2" name="pt881"/>
            <p:cNvSpPr/>
            <p:nvPr/>
          </p:nvSpPr>
          <p:spPr>
            <a:xfrm>
              <a:off x="3190775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3" name="pt882"/>
            <p:cNvSpPr/>
            <p:nvPr/>
          </p:nvSpPr>
          <p:spPr>
            <a:xfrm>
              <a:off x="314643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4" name="pt883"/>
            <p:cNvSpPr/>
            <p:nvPr/>
          </p:nvSpPr>
          <p:spPr>
            <a:xfrm>
              <a:off x="3013427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5" name="pt884"/>
            <p:cNvSpPr/>
            <p:nvPr/>
          </p:nvSpPr>
          <p:spPr>
            <a:xfrm>
              <a:off x="2924752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6" name="pt885"/>
            <p:cNvSpPr/>
            <p:nvPr/>
          </p:nvSpPr>
          <p:spPr>
            <a:xfrm>
              <a:off x="2924752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7" name="pt886"/>
            <p:cNvSpPr/>
            <p:nvPr/>
          </p:nvSpPr>
          <p:spPr>
            <a:xfrm>
              <a:off x="3057764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8" name="pt887"/>
            <p:cNvSpPr/>
            <p:nvPr/>
          </p:nvSpPr>
          <p:spPr>
            <a:xfrm>
              <a:off x="3057764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9" name="pt888"/>
            <p:cNvSpPr/>
            <p:nvPr/>
          </p:nvSpPr>
          <p:spPr>
            <a:xfrm>
              <a:off x="319077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0" name="pt889"/>
            <p:cNvSpPr/>
            <p:nvPr/>
          </p:nvSpPr>
          <p:spPr>
            <a:xfrm>
              <a:off x="3368124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1" name="pt890"/>
            <p:cNvSpPr/>
            <p:nvPr/>
          </p:nvSpPr>
          <p:spPr>
            <a:xfrm>
              <a:off x="3235112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2" name="pt891"/>
            <p:cNvSpPr/>
            <p:nvPr/>
          </p:nvSpPr>
          <p:spPr>
            <a:xfrm>
              <a:off x="2880415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3" name="pt892"/>
            <p:cNvSpPr/>
            <p:nvPr/>
          </p:nvSpPr>
          <p:spPr>
            <a:xfrm>
              <a:off x="3190775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4" name="pt893"/>
            <p:cNvSpPr/>
            <p:nvPr/>
          </p:nvSpPr>
          <p:spPr>
            <a:xfrm>
              <a:off x="2969090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5" name="pt894"/>
            <p:cNvSpPr/>
            <p:nvPr/>
          </p:nvSpPr>
          <p:spPr>
            <a:xfrm>
              <a:off x="3013427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6" name="pt895"/>
            <p:cNvSpPr/>
            <p:nvPr/>
          </p:nvSpPr>
          <p:spPr>
            <a:xfrm>
              <a:off x="3190775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7" name="pt896"/>
            <p:cNvSpPr/>
            <p:nvPr/>
          </p:nvSpPr>
          <p:spPr>
            <a:xfrm>
              <a:off x="301342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8" name="pt897"/>
            <p:cNvSpPr/>
            <p:nvPr/>
          </p:nvSpPr>
          <p:spPr>
            <a:xfrm>
              <a:off x="2880415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9" name="pt898"/>
            <p:cNvSpPr/>
            <p:nvPr/>
          </p:nvSpPr>
          <p:spPr>
            <a:xfrm>
              <a:off x="3057764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0" name="pt899"/>
            <p:cNvSpPr/>
            <p:nvPr/>
          </p:nvSpPr>
          <p:spPr>
            <a:xfrm>
              <a:off x="3190775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1" name="pt900"/>
            <p:cNvSpPr/>
            <p:nvPr/>
          </p:nvSpPr>
          <p:spPr>
            <a:xfrm>
              <a:off x="3146438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2" name="pt901"/>
            <p:cNvSpPr/>
            <p:nvPr/>
          </p:nvSpPr>
          <p:spPr>
            <a:xfrm>
              <a:off x="3146438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3" name="pt902"/>
            <p:cNvSpPr/>
            <p:nvPr/>
          </p:nvSpPr>
          <p:spPr>
            <a:xfrm>
              <a:off x="2969090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4" name="pt903"/>
            <p:cNvSpPr/>
            <p:nvPr/>
          </p:nvSpPr>
          <p:spPr>
            <a:xfrm>
              <a:off x="3102101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5" name="pt904"/>
            <p:cNvSpPr/>
            <p:nvPr/>
          </p:nvSpPr>
          <p:spPr>
            <a:xfrm>
              <a:off x="3323786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6" name="pt905"/>
            <p:cNvSpPr/>
            <p:nvPr/>
          </p:nvSpPr>
          <p:spPr>
            <a:xfrm>
              <a:off x="3057764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7" name="pt906"/>
            <p:cNvSpPr/>
            <p:nvPr/>
          </p:nvSpPr>
          <p:spPr>
            <a:xfrm>
              <a:off x="3190775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8" name="pt907"/>
            <p:cNvSpPr/>
            <p:nvPr/>
          </p:nvSpPr>
          <p:spPr>
            <a:xfrm>
              <a:off x="3146438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9" name="pt908"/>
            <p:cNvSpPr/>
            <p:nvPr/>
          </p:nvSpPr>
          <p:spPr>
            <a:xfrm>
              <a:off x="3190775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0" name="pt909"/>
            <p:cNvSpPr/>
            <p:nvPr/>
          </p:nvSpPr>
          <p:spPr>
            <a:xfrm>
              <a:off x="3190775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1" name="pt910"/>
            <p:cNvSpPr/>
            <p:nvPr/>
          </p:nvSpPr>
          <p:spPr>
            <a:xfrm>
              <a:off x="2969090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2" name="pt911"/>
            <p:cNvSpPr/>
            <p:nvPr/>
          </p:nvSpPr>
          <p:spPr>
            <a:xfrm>
              <a:off x="3146438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3" name="pt912"/>
            <p:cNvSpPr/>
            <p:nvPr/>
          </p:nvSpPr>
          <p:spPr>
            <a:xfrm>
              <a:off x="2969090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4" name="pt913"/>
            <p:cNvSpPr/>
            <p:nvPr/>
          </p:nvSpPr>
          <p:spPr>
            <a:xfrm>
              <a:off x="3456798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5" name="pt914"/>
            <p:cNvSpPr/>
            <p:nvPr/>
          </p:nvSpPr>
          <p:spPr>
            <a:xfrm>
              <a:off x="3279449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6" name="pt915"/>
            <p:cNvSpPr/>
            <p:nvPr/>
          </p:nvSpPr>
          <p:spPr>
            <a:xfrm>
              <a:off x="3057764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7" name="pt916"/>
            <p:cNvSpPr/>
            <p:nvPr/>
          </p:nvSpPr>
          <p:spPr>
            <a:xfrm>
              <a:off x="3190775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8" name="pt917"/>
            <p:cNvSpPr/>
            <p:nvPr/>
          </p:nvSpPr>
          <p:spPr>
            <a:xfrm>
              <a:off x="2969090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9" name="pt918"/>
            <p:cNvSpPr/>
            <p:nvPr/>
          </p:nvSpPr>
          <p:spPr>
            <a:xfrm>
              <a:off x="310210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0" name="pt919"/>
            <p:cNvSpPr/>
            <p:nvPr/>
          </p:nvSpPr>
          <p:spPr>
            <a:xfrm>
              <a:off x="3279449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1" name="pt920"/>
            <p:cNvSpPr/>
            <p:nvPr/>
          </p:nvSpPr>
          <p:spPr>
            <a:xfrm>
              <a:off x="3190775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2" name="pt921"/>
            <p:cNvSpPr/>
            <p:nvPr/>
          </p:nvSpPr>
          <p:spPr>
            <a:xfrm>
              <a:off x="3545472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3" name="pt922"/>
            <p:cNvSpPr/>
            <p:nvPr/>
          </p:nvSpPr>
          <p:spPr>
            <a:xfrm>
              <a:off x="3013427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4" name="pt923"/>
            <p:cNvSpPr/>
            <p:nvPr/>
          </p:nvSpPr>
          <p:spPr>
            <a:xfrm>
              <a:off x="2836078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5" name="pt924"/>
            <p:cNvSpPr/>
            <p:nvPr/>
          </p:nvSpPr>
          <p:spPr>
            <a:xfrm>
              <a:off x="3279449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6" name="pt925"/>
            <p:cNvSpPr/>
            <p:nvPr/>
          </p:nvSpPr>
          <p:spPr>
            <a:xfrm>
              <a:off x="310210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7" name="pt926"/>
            <p:cNvSpPr/>
            <p:nvPr/>
          </p:nvSpPr>
          <p:spPr>
            <a:xfrm>
              <a:off x="310210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8" name="pt927"/>
            <p:cNvSpPr/>
            <p:nvPr/>
          </p:nvSpPr>
          <p:spPr>
            <a:xfrm>
              <a:off x="3057764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9" name="pt928"/>
            <p:cNvSpPr/>
            <p:nvPr/>
          </p:nvSpPr>
          <p:spPr>
            <a:xfrm>
              <a:off x="3323786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0" name="pt929"/>
            <p:cNvSpPr/>
            <p:nvPr/>
          </p:nvSpPr>
          <p:spPr>
            <a:xfrm>
              <a:off x="3279449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1" name="pt930"/>
            <p:cNvSpPr/>
            <p:nvPr/>
          </p:nvSpPr>
          <p:spPr>
            <a:xfrm>
              <a:off x="310210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2" name="pt931"/>
            <p:cNvSpPr/>
            <p:nvPr/>
          </p:nvSpPr>
          <p:spPr>
            <a:xfrm>
              <a:off x="3190775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3" name="pt932"/>
            <p:cNvSpPr/>
            <p:nvPr/>
          </p:nvSpPr>
          <p:spPr>
            <a:xfrm>
              <a:off x="310210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4" name="pt933"/>
            <p:cNvSpPr/>
            <p:nvPr/>
          </p:nvSpPr>
          <p:spPr>
            <a:xfrm>
              <a:off x="3190775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5" name="pt934"/>
            <p:cNvSpPr/>
            <p:nvPr/>
          </p:nvSpPr>
          <p:spPr>
            <a:xfrm>
              <a:off x="310210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6" name="pt935"/>
            <p:cNvSpPr/>
            <p:nvPr/>
          </p:nvSpPr>
          <p:spPr>
            <a:xfrm>
              <a:off x="3545472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7" name="pt936"/>
            <p:cNvSpPr/>
            <p:nvPr/>
          </p:nvSpPr>
          <p:spPr>
            <a:xfrm>
              <a:off x="310210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8" name="pt937"/>
            <p:cNvSpPr/>
            <p:nvPr/>
          </p:nvSpPr>
          <p:spPr>
            <a:xfrm>
              <a:off x="310210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9" name="pt938"/>
            <p:cNvSpPr/>
            <p:nvPr/>
          </p:nvSpPr>
          <p:spPr>
            <a:xfrm>
              <a:off x="3013427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0" name="pt939"/>
            <p:cNvSpPr/>
            <p:nvPr/>
          </p:nvSpPr>
          <p:spPr>
            <a:xfrm>
              <a:off x="3190775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1" name="pt940"/>
            <p:cNvSpPr/>
            <p:nvPr/>
          </p:nvSpPr>
          <p:spPr>
            <a:xfrm>
              <a:off x="3368124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2" name="pt941"/>
            <p:cNvSpPr/>
            <p:nvPr/>
          </p:nvSpPr>
          <p:spPr>
            <a:xfrm>
              <a:off x="3235112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3" name="pt942"/>
            <p:cNvSpPr/>
            <p:nvPr/>
          </p:nvSpPr>
          <p:spPr>
            <a:xfrm>
              <a:off x="3190775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4" name="pt943"/>
            <p:cNvSpPr/>
            <p:nvPr/>
          </p:nvSpPr>
          <p:spPr>
            <a:xfrm>
              <a:off x="3235112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5" name="pt944"/>
            <p:cNvSpPr/>
            <p:nvPr/>
          </p:nvSpPr>
          <p:spPr>
            <a:xfrm>
              <a:off x="3235112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6" name="pt945"/>
            <p:cNvSpPr/>
            <p:nvPr/>
          </p:nvSpPr>
          <p:spPr>
            <a:xfrm>
              <a:off x="3235112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7" name="pt946"/>
            <p:cNvSpPr/>
            <p:nvPr/>
          </p:nvSpPr>
          <p:spPr>
            <a:xfrm>
              <a:off x="3057764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8" name="pt947"/>
            <p:cNvSpPr/>
            <p:nvPr/>
          </p:nvSpPr>
          <p:spPr>
            <a:xfrm>
              <a:off x="3279449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9" name="pt948"/>
            <p:cNvSpPr/>
            <p:nvPr/>
          </p:nvSpPr>
          <p:spPr>
            <a:xfrm>
              <a:off x="3323786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0" name="pt949"/>
            <p:cNvSpPr/>
            <p:nvPr/>
          </p:nvSpPr>
          <p:spPr>
            <a:xfrm>
              <a:off x="3190775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1" name="pt950"/>
            <p:cNvSpPr/>
            <p:nvPr/>
          </p:nvSpPr>
          <p:spPr>
            <a:xfrm>
              <a:off x="2969090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2" name="pt951"/>
            <p:cNvSpPr/>
            <p:nvPr/>
          </p:nvSpPr>
          <p:spPr>
            <a:xfrm>
              <a:off x="3190775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3" name="pt952"/>
            <p:cNvSpPr/>
            <p:nvPr/>
          </p:nvSpPr>
          <p:spPr>
            <a:xfrm>
              <a:off x="3368124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4" name="pt953"/>
            <p:cNvSpPr/>
            <p:nvPr/>
          </p:nvSpPr>
          <p:spPr>
            <a:xfrm>
              <a:off x="319077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5" name="pl954"/>
            <p:cNvSpPr/>
            <p:nvPr/>
          </p:nvSpPr>
          <p:spPr>
            <a:xfrm>
              <a:off x="2727472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6" name="pt955"/>
            <p:cNvSpPr/>
            <p:nvPr/>
          </p:nvSpPr>
          <p:spPr>
            <a:xfrm>
              <a:off x="341246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7" name="pt956"/>
            <p:cNvSpPr/>
            <p:nvPr/>
          </p:nvSpPr>
          <p:spPr>
            <a:xfrm>
              <a:off x="319077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8" name="pt957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9" name="pt958"/>
            <p:cNvSpPr/>
            <p:nvPr/>
          </p:nvSpPr>
          <p:spPr>
            <a:xfrm>
              <a:off x="323511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0" name="pt959"/>
            <p:cNvSpPr/>
            <p:nvPr/>
          </p:nvSpPr>
          <p:spPr>
            <a:xfrm>
              <a:off x="345679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1" name="pt960"/>
            <p:cNvSpPr/>
            <p:nvPr/>
          </p:nvSpPr>
          <p:spPr>
            <a:xfrm>
              <a:off x="3589809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2" name="pt961"/>
            <p:cNvSpPr/>
            <p:nvPr/>
          </p:nvSpPr>
          <p:spPr>
            <a:xfrm>
              <a:off x="3368124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3" name="pt962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4" name="pt963"/>
            <p:cNvSpPr/>
            <p:nvPr/>
          </p:nvSpPr>
          <p:spPr>
            <a:xfrm>
              <a:off x="314643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5" name="pt964"/>
            <p:cNvSpPr/>
            <p:nvPr/>
          </p:nvSpPr>
          <p:spPr>
            <a:xfrm>
              <a:off x="3235112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6" name="pt965"/>
            <p:cNvSpPr/>
            <p:nvPr/>
          </p:nvSpPr>
          <p:spPr>
            <a:xfrm>
              <a:off x="35011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7" name="pt966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8" name="pt967"/>
            <p:cNvSpPr/>
            <p:nvPr/>
          </p:nvSpPr>
          <p:spPr>
            <a:xfrm>
              <a:off x="319077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9" name="pt968"/>
            <p:cNvSpPr/>
            <p:nvPr/>
          </p:nvSpPr>
          <p:spPr>
            <a:xfrm>
              <a:off x="319077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0" name="pt969"/>
            <p:cNvSpPr/>
            <p:nvPr/>
          </p:nvSpPr>
          <p:spPr>
            <a:xfrm>
              <a:off x="363414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1" name="pt970"/>
            <p:cNvSpPr/>
            <p:nvPr/>
          </p:nvSpPr>
          <p:spPr>
            <a:xfrm>
              <a:off x="3811495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2" name="pt971"/>
            <p:cNvSpPr/>
            <p:nvPr/>
          </p:nvSpPr>
          <p:spPr>
            <a:xfrm>
              <a:off x="3589809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3" name="pt972"/>
            <p:cNvSpPr/>
            <p:nvPr/>
          </p:nvSpPr>
          <p:spPr>
            <a:xfrm>
              <a:off x="341246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4" name="pt973"/>
            <p:cNvSpPr/>
            <p:nvPr/>
          </p:nvSpPr>
          <p:spPr>
            <a:xfrm>
              <a:off x="3545472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5" name="pt974"/>
            <p:cNvSpPr/>
            <p:nvPr/>
          </p:nvSpPr>
          <p:spPr>
            <a:xfrm>
              <a:off x="3545472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6" name="pt975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7" name="pt976"/>
            <p:cNvSpPr/>
            <p:nvPr/>
          </p:nvSpPr>
          <p:spPr>
            <a:xfrm>
              <a:off x="3501135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8" name="pt977"/>
            <p:cNvSpPr/>
            <p:nvPr/>
          </p:nvSpPr>
          <p:spPr>
            <a:xfrm>
              <a:off x="3456798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9" name="pt978"/>
            <p:cNvSpPr/>
            <p:nvPr/>
          </p:nvSpPr>
          <p:spPr>
            <a:xfrm>
              <a:off x="3323786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0" name="pt979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1" name="pt980"/>
            <p:cNvSpPr/>
            <p:nvPr/>
          </p:nvSpPr>
          <p:spPr>
            <a:xfrm>
              <a:off x="319077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2" name="pt981"/>
            <p:cNvSpPr/>
            <p:nvPr/>
          </p:nvSpPr>
          <p:spPr>
            <a:xfrm>
              <a:off x="33681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3" name="pt982"/>
            <p:cNvSpPr/>
            <p:nvPr/>
          </p:nvSpPr>
          <p:spPr>
            <a:xfrm>
              <a:off x="341246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4" name="pt983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5" name="pt984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6" name="pt985"/>
            <p:cNvSpPr/>
            <p:nvPr/>
          </p:nvSpPr>
          <p:spPr>
            <a:xfrm>
              <a:off x="323511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7" name="pt986"/>
            <p:cNvSpPr/>
            <p:nvPr/>
          </p:nvSpPr>
          <p:spPr>
            <a:xfrm>
              <a:off x="3368124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8" name="pt987"/>
            <p:cNvSpPr/>
            <p:nvPr/>
          </p:nvSpPr>
          <p:spPr>
            <a:xfrm>
              <a:off x="3678483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9" name="pt988"/>
            <p:cNvSpPr/>
            <p:nvPr/>
          </p:nvSpPr>
          <p:spPr>
            <a:xfrm>
              <a:off x="372282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0" name="pt989"/>
            <p:cNvSpPr/>
            <p:nvPr/>
          </p:nvSpPr>
          <p:spPr>
            <a:xfrm>
              <a:off x="323511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1" name="pt990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2" name="pt991"/>
            <p:cNvSpPr/>
            <p:nvPr/>
          </p:nvSpPr>
          <p:spPr>
            <a:xfrm>
              <a:off x="341246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3" name="pt992"/>
            <p:cNvSpPr/>
            <p:nvPr/>
          </p:nvSpPr>
          <p:spPr>
            <a:xfrm>
              <a:off x="3456798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4" name="pt993"/>
            <p:cNvSpPr/>
            <p:nvPr/>
          </p:nvSpPr>
          <p:spPr>
            <a:xfrm>
              <a:off x="319077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5" name="pt994"/>
            <p:cNvSpPr/>
            <p:nvPr/>
          </p:nvSpPr>
          <p:spPr>
            <a:xfrm>
              <a:off x="336812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6" name="pt995"/>
            <p:cNvSpPr/>
            <p:nvPr/>
          </p:nvSpPr>
          <p:spPr>
            <a:xfrm>
              <a:off x="341246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7" name="pt996"/>
            <p:cNvSpPr/>
            <p:nvPr/>
          </p:nvSpPr>
          <p:spPr>
            <a:xfrm>
              <a:off x="288041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8" name="pt997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9" name="pt998"/>
            <p:cNvSpPr/>
            <p:nvPr/>
          </p:nvSpPr>
          <p:spPr>
            <a:xfrm>
              <a:off x="3412461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0" name="pt999"/>
            <p:cNvSpPr/>
            <p:nvPr/>
          </p:nvSpPr>
          <p:spPr>
            <a:xfrm>
              <a:off x="3545472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1" name="pt1000"/>
            <p:cNvSpPr/>
            <p:nvPr/>
          </p:nvSpPr>
          <p:spPr>
            <a:xfrm>
              <a:off x="319077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2" name="pt1001"/>
            <p:cNvSpPr/>
            <p:nvPr/>
          </p:nvSpPr>
          <p:spPr>
            <a:xfrm>
              <a:off x="354547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3" name="pt1002"/>
            <p:cNvSpPr/>
            <p:nvPr/>
          </p:nvSpPr>
          <p:spPr>
            <a:xfrm>
              <a:off x="327944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4" name="pt1003"/>
            <p:cNvSpPr/>
            <p:nvPr/>
          </p:nvSpPr>
          <p:spPr>
            <a:xfrm>
              <a:off x="35011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5" name="pt1004"/>
            <p:cNvSpPr/>
            <p:nvPr/>
          </p:nvSpPr>
          <p:spPr>
            <a:xfrm>
              <a:off x="3323786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6" name="pt1005"/>
            <p:cNvSpPr/>
            <p:nvPr/>
          </p:nvSpPr>
          <p:spPr>
            <a:xfrm>
              <a:off x="3279449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7" name="pt1006"/>
            <p:cNvSpPr/>
            <p:nvPr/>
          </p:nvSpPr>
          <p:spPr>
            <a:xfrm>
              <a:off x="3279449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8" name="pt1007"/>
            <p:cNvSpPr/>
            <p:nvPr/>
          </p:nvSpPr>
          <p:spPr>
            <a:xfrm>
              <a:off x="3235112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9" name="pt1008"/>
            <p:cNvSpPr/>
            <p:nvPr/>
          </p:nvSpPr>
          <p:spPr>
            <a:xfrm>
              <a:off x="288041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0" name="pt1009"/>
            <p:cNvSpPr/>
            <p:nvPr/>
          </p:nvSpPr>
          <p:spPr>
            <a:xfrm>
              <a:off x="310210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1" name="pt1010"/>
            <p:cNvSpPr/>
            <p:nvPr/>
          </p:nvSpPr>
          <p:spPr>
            <a:xfrm>
              <a:off x="310210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2" name="pt1011"/>
            <p:cNvSpPr/>
            <p:nvPr/>
          </p:nvSpPr>
          <p:spPr>
            <a:xfrm>
              <a:off x="332378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3" name="pt1012"/>
            <p:cNvSpPr/>
            <p:nvPr/>
          </p:nvSpPr>
          <p:spPr>
            <a:xfrm>
              <a:off x="292475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4" name="pt1013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5" name="pt1014"/>
            <p:cNvSpPr/>
            <p:nvPr/>
          </p:nvSpPr>
          <p:spPr>
            <a:xfrm>
              <a:off x="3057764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6" name="pt1015"/>
            <p:cNvSpPr/>
            <p:nvPr/>
          </p:nvSpPr>
          <p:spPr>
            <a:xfrm>
              <a:off x="2747404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7" name="pt1016"/>
            <p:cNvSpPr/>
            <p:nvPr/>
          </p:nvSpPr>
          <p:spPr>
            <a:xfrm>
              <a:off x="319077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8" name="pt1017"/>
            <p:cNvSpPr/>
            <p:nvPr/>
          </p:nvSpPr>
          <p:spPr>
            <a:xfrm>
              <a:off x="283607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9" name="pt1018"/>
            <p:cNvSpPr/>
            <p:nvPr/>
          </p:nvSpPr>
          <p:spPr>
            <a:xfrm>
              <a:off x="314643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0" name="pt1019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1" name="pt1020"/>
            <p:cNvSpPr/>
            <p:nvPr/>
          </p:nvSpPr>
          <p:spPr>
            <a:xfrm>
              <a:off x="3235112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2" name="pt1021"/>
            <p:cNvSpPr/>
            <p:nvPr/>
          </p:nvSpPr>
          <p:spPr>
            <a:xfrm>
              <a:off x="319077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3" name="pt1022"/>
            <p:cNvSpPr/>
            <p:nvPr/>
          </p:nvSpPr>
          <p:spPr>
            <a:xfrm>
              <a:off x="3057764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4" name="pt1023"/>
            <p:cNvSpPr/>
            <p:nvPr/>
          </p:nvSpPr>
          <p:spPr>
            <a:xfrm>
              <a:off x="283607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5" name="pt1024"/>
            <p:cNvSpPr/>
            <p:nvPr/>
          </p:nvSpPr>
          <p:spPr>
            <a:xfrm>
              <a:off x="296909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6" name="pt1025"/>
            <p:cNvSpPr/>
            <p:nvPr/>
          </p:nvSpPr>
          <p:spPr>
            <a:xfrm>
              <a:off x="327944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7" name="pt1026"/>
            <p:cNvSpPr/>
            <p:nvPr/>
          </p:nvSpPr>
          <p:spPr>
            <a:xfrm>
              <a:off x="310210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8" name="pt1027"/>
            <p:cNvSpPr/>
            <p:nvPr/>
          </p:nvSpPr>
          <p:spPr>
            <a:xfrm>
              <a:off x="2969090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9" name="pt1028"/>
            <p:cNvSpPr/>
            <p:nvPr/>
          </p:nvSpPr>
          <p:spPr>
            <a:xfrm>
              <a:off x="3102101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0" name="pt1029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1" name="pt1030"/>
            <p:cNvSpPr/>
            <p:nvPr/>
          </p:nvSpPr>
          <p:spPr>
            <a:xfrm>
              <a:off x="3190775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2" name="pt1031"/>
            <p:cNvSpPr/>
            <p:nvPr/>
          </p:nvSpPr>
          <p:spPr>
            <a:xfrm>
              <a:off x="310210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3" name="pt1032"/>
            <p:cNvSpPr/>
            <p:nvPr/>
          </p:nvSpPr>
          <p:spPr>
            <a:xfrm>
              <a:off x="3190775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4" name="pt1033"/>
            <p:cNvSpPr/>
            <p:nvPr/>
          </p:nvSpPr>
          <p:spPr>
            <a:xfrm>
              <a:off x="314643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5" name="pt1034"/>
            <p:cNvSpPr/>
            <p:nvPr/>
          </p:nvSpPr>
          <p:spPr>
            <a:xfrm>
              <a:off x="3013427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6" name="pt1035"/>
            <p:cNvSpPr/>
            <p:nvPr/>
          </p:nvSpPr>
          <p:spPr>
            <a:xfrm>
              <a:off x="2924752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7" name="pt1036"/>
            <p:cNvSpPr/>
            <p:nvPr/>
          </p:nvSpPr>
          <p:spPr>
            <a:xfrm>
              <a:off x="2924752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8" name="pt1037"/>
            <p:cNvSpPr/>
            <p:nvPr/>
          </p:nvSpPr>
          <p:spPr>
            <a:xfrm>
              <a:off x="3057764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9" name="pt1038"/>
            <p:cNvSpPr/>
            <p:nvPr/>
          </p:nvSpPr>
          <p:spPr>
            <a:xfrm>
              <a:off x="305776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0" name="pt1039"/>
            <p:cNvSpPr/>
            <p:nvPr/>
          </p:nvSpPr>
          <p:spPr>
            <a:xfrm>
              <a:off x="319077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1" name="pt1040"/>
            <p:cNvSpPr/>
            <p:nvPr/>
          </p:nvSpPr>
          <p:spPr>
            <a:xfrm>
              <a:off x="336812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2" name="pt1041"/>
            <p:cNvSpPr/>
            <p:nvPr/>
          </p:nvSpPr>
          <p:spPr>
            <a:xfrm>
              <a:off x="3235112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3" name="pt1042"/>
            <p:cNvSpPr/>
            <p:nvPr/>
          </p:nvSpPr>
          <p:spPr>
            <a:xfrm>
              <a:off x="288041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4" name="pt1043"/>
            <p:cNvSpPr/>
            <p:nvPr/>
          </p:nvSpPr>
          <p:spPr>
            <a:xfrm>
              <a:off x="3190775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5" name="pt1044"/>
            <p:cNvSpPr/>
            <p:nvPr/>
          </p:nvSpPr>
          <p:spPr>
            <a:xfrm>
              <a:off x="2969090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6" name="pt1045"/>
            <p:cNvSpPr/>
            <p:nvPr/>
          </p:nvSpPr>
          <p:spPr>
            <a:xfrm>
              <a:off x="3013427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7" name="pt1046"/>
            <p:cNvSpPr/>
            <p:nvPr/>
          </p:nvSpPr>
          <p:spPr>
            <a:xfrm>
              <a:off x="3190775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8" name="pt1047"/>
            <p:cNvSpPr/>
            <p:nvPr/>
          </p:nvSpPr>
          <p:spPr>
            <a:xfrm>
              <a:off x="3013427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9" name="pt1048"/>
            <p:cNvSpPr/>
            <p:nvPr/>
          </p:nvSpPr>
          <p:spPr>
            <a:xfrm>
              <a:off x="2880415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0" name="pt1049"/>
            <p:cNvSpPr/>
            <p:nvPr/>
          </p:nvSpPr>
          <p:spPr>
            <a:xfrm>
              <a:off x="3057764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1" name="pt1050"/>
            <p:cNvSpPr/>
            <p:nvPr/>
          </p:nvSpPr>
          <p:spPr>
            <a:xfrm>
              <a:off x="3190775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2" name="pt1051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3" name="pt1052"/>
            <p:cNvSpPr/>
            <p:nvPr/>
          </p:nvSpPr>
          <p:spPr>
            <a:xfrm>
              <a:off x="314643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4" name="pt1053"/>
            <p:cNvSpPr/>
            <p:nvPr/>
          </p:nvSpPr>
          <p:spPr>
            <a:xfrm>
              <a:off x="296909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5" name="pt1054"/>
            <p:cNvSpPr/>
            <p:nvPr/>
          </p:nvSpPr>
          <p:spPr>
            <a:xfrm>
              <a:off x="310210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6" name="pt1055"/>
            <p:cNvSpPr/>
            <p:nvPr/>
          </p:nvSpPr>
          <p:spPr>
            <a:xfrm>
              <a:off x="3323786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7" name="pt1056"/>
            <p:cNvSpPr/>
            <p:nvPr/>
          </p:nvSpPr>
          <p:spPr>
            <a:xfrm>
              <a:off x="3057764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8" name="pt1057"/>
            <p:cNvSpPr/>
            <p:nvPr/>
          </p:nvSpPr>
          <p:spPr>
            <a:xfrm>
              <a:off x="319077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9" name="pt1058"/>
            <p:cNvSpPr/>
            <p:nvPr/>
          </p:nvSpPr>
          <p:spPr>
            <a:xfrm>
              <a:off x="3146438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0" name="pt1059"/>
            <p:cNvSpPr/>
            <p:nvPr/>
          </p:nvSpPr>
          <p:spPr>
            <a:xfrm>
              <a:off x="3190775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1" name="pt1060"/>
            <p:cNvSpPr/>
            <p:nvPr/>
          </p:nvSpPr>
          <p:spPr>
            <a:xfrm>
              <a:off x="319077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2" name="pt1061"/>
            <p:cNvSpPr/>
            <p:nvPr/>
          </p:nvSpPr>
          <p:spPr>
            <a:xfrm>
              <a:off x="2969090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3" name="pt1062"/>
            <p:cNvSpPr/>
            <p:nvPr/>
          </p:nvSpPr>
          <p:spPr>
            <a:xfrm>
              <a:off x="3146438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4" name="pt1063"/>
            <p:cNvSpPr/>
            <p:nvPr/>
          </p:nvSpPr>
          <p:spPr>
            <a:xfrm>
              <a:off x="2969090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5" name="pt1064"/>
            <p:cNvSpPr/>
            <p:nvPr/>
          </p:nvSpPr>
          <p:spPr>
            <a:xfrm>
              <a:off x="3456798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6" name="pt1065"/>
            <p:cNvSpPr/>
            <p:nvPr/>
          </p:nvSpPr>
          <p:spPr>
            <a:xfrm>
              <a:off x="3279449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7" name="pt1066"/>
            <p:cNvSpPr/>
            <p:nvPr/>
          </p:nvSpPr>
          <p:spPr>
            <a:xfrm>
              <a:off x="3057764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8" name="pt1067"/>
            <p:cNvSpPr/>
            <p:nvPr/>
          </p:nvSpPr>
          <p:spPr>
            <a:xfrm>
              <a:off x="3190775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9" name="pt1068"/>
            <p:cNvSpPr/>
            <p:nvPr/>
          </p:nvSpPr>
          <p:spPr>
            <a:xfrm>
              <a:off x="296909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0" name="pt1069"/>
            <p:cNvSpPr/>
            <p:nvPr/>
          </p:nvSpPr>
          <p:spPr>
            <a:xfrm>
              <a:off x="310210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1" name="pt1070"/>
            <p:cNvSpPr/>
            <p:nvPr/>
          </p:nvSpPr>
          <p:spPr>
            <a:xfrm>
              <a:off x="327944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2" name="pt1071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3" name="pt1072"/>
            <p:cNvSpPr/>
            <p:nvPr/>
          </p:nvSpPr>
          <p:spPr>
            <a:xfrm>
              <a:off x="3545472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4" name="pt1073"/>
            <p:cNvSpPr/>
            <p:nvPr/>
          </p:nvSpPr>
          <p:spPr>
            <a:xfrm>
              <a:off x="3013427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5" name="pt1074"/>
            <p:cNvSpPr/>
            <p:nvPr/>
          </p:nvSpPr>
          <p:spPr>
            <a:xfrm>
              <a:off x="283607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6" name="pt1075"/>
            <p:cNvSpPr/>
            <p:nvPr/>
          </p:nvSpPr>
          <p:spPr>
            <a:xfrm>
              <a:off x="327944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7" name="pt1076"/>
            <p:cNvSpPr/>
            <p:nvPr/>
          </p:nvSpPr>
          <p:spPr>
            <a:xfrm>
              <a:off x="310210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8" name="pt1077"/>
            <p:cNvSpPr/>
            <p:nvPr/>
          </p:nvSpPr>
          <p:spPr>
            <a:xfrm>
              <a:off x="310210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9" name="pt1078"/>
            <p:cNvSpPr/>
            <p:nvPr/>
          </p:nvSpPr>
          <p:spPr>
            <a:xfrm>
              <a:off x="3057764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0" name="pt1079"/>
            <p:cNvSpPr/>
            <p:nvPr/>
          </p:nvSpPr>
          <p:spPr>
            <a:xfrm>
              <a:off x="3323786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1" name="pt1080"/>
            <p:cNvSpPr/>
            <p:nvPr/>
          </p:nvSpPr>
          <p:spPr>
            <a:xfrm>
              <a:off x="327944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2" name="pt1081"/>
            <p:cNvSpPr/>
            <p:nvPr/>
          </p:nvSpPr>
          <p:spPr>
            <a:xfrm>
              <a:off x="310210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3" name="pt1082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4" name="pt1083"/>
            <p:cNvSpPr/>
            <p:nvPr/>
          </p:nvSpPr>
          <p:spPr>
            <a:xfrm>
              <a:off x="310210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5" name="pt1084"/>
            <p:cNvSpPr/>
            <p:nvPr/>
          </p:nvSpPr>
          <p:spPr>
            <a:xfrm>
              <a:off x="3190775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6" name="pt1085"/>
            <p:cNvSpPr/>
            <p:nvPr/>
          </p:nvSpPr>
          <p:spPr>
            <a:xfrm>
              <a:off x="310210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7" name="pt1086"/>
            <p:cNvSpPr/>
            <p:nvPr/>
          </p:nvSpPr>
          <p:spPr>
            <a:xfrm>
              <a:off x="3545472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8" name="pt1087"/>
            <p:cNvSpPr/>
            <p:nvPr/>
          </p:nvSpPr>
          <p:spPr>
            <a:xfrm>
              <a:off x="310210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9" name="pt1088"/>
            <p:cNvSpPr/>
            <p:nvPr/>
          </p:nvSpPr>
          <p:spPr>
            <a:xfrm>
              <a:off x="310210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0" name="pt1089"/>
            <p:cNvSpPr/>
            <p:nvPr/>
          </p:nvSpPr>
          <p:spPr>
            <a:xfrm>
              <a:off x="3013427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1" name="pt1090"/>
            <p:cNvSpPr/>
            <p:nvPr/>
          </p:nvSpPr>
          <p:spPr>
            <a:xfrm>
              <a:off x="319077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2" name="pt1091"/>
            <p:cNvSpPr/>
            <p:nvPr/>
          </p:nvSpPr>
          <p:spPr>
            <a:xfrm>
              <a:off x="3368124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3" name="pt1092"/>
            <p:cNvSpPr/>
            <p:nvPr/>
          </p:nvSpPr>
          <p:spPr>
            <a:xfrm>
              <a:off x="3235112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4" name="pt1093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5" name="pt1094"/>
            <p:cNvSpPr/>
            <p:nvPr/>
          </p:nvSpPr>
          <p:spPr>
            <a:xfrm>
              <a:off x="3235112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6" name="pt1095"/>
            <p:cNvSpPr/>
            <p:nvPr/>
          </p:nvSpPr>
          <p:spPr>
            <a:xfrm>
              <a:off x="3235112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7" name="pt1096"/>
            <p:cNvSpPr/>
            <p:nvPr/>
          </p:nvSpPr>
          <p:spPr>
            <a:xfrm>
              <a:off x="3235112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8" name="pt1097"/>
            <p:cNvSpPr/>
            <p:nvPr/>
          </p:nvSpPr>
          <p:spPr>
            <a:xfrm>
              <a:off x="3057764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9" name="pt1098"/>
            <p:cNvSpPr/>
            <p:nvPr/>
          </p:nvSpPr>
          <p:spPr>
            <a:xfrm>
              <a:off x="327944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0" name="pt1099"/>
            <p:cNvSpPr/>
            <p:nvPr/>
          </p:nvSpPr>
          <p:spPr>
            <a:xfrm>
              <a:off x="3323786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1" name="pt1100"/>
            <p:cNvSpPr/>
            <p:nvPr/>
          </p:nvSpPr>
          <p:spPr>
            <a:xfrm>
              <a:off x="3190775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2" name="pt1101"/>
            <p:cNvSpPr/>
            <p:nvPr/>
          </p:nvSpPr>
          <p:spPr>
            <a:xfrm>
              <a:off x="2969090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3" name="pt1102"/>
            <p:cNvSpPr/>
            <p:nvPr/>
          </p:nvSpPr>
          <p:spPr>
            <a:xfrm>
              <a:off x="3190775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4" name="pt1103"/>
            <p:cNvSpPr/>
            <p:nvPr/>
          </p:nvSpPr>
          <p:spPr>
            <a:xfrm>
              <a:off x="3368124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5" name="pt1104"/>
            <p:cNvSpPr/>
            <p:nvPr/>
          </p:nvSpPr>
          <p:spPr>
            <a:xfrm>
              <a:off x="319077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6" name="pl1105"/>
            <p:cNvSpPr/>
            <p:nvPr/>
          </p:nvSpPr>
          <p:spPr>
            <a:xfrm>
              <a:off x="2727472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7" name="pt1106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8" name="pt1107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9" name="pt1108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0" name="pt1109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1" name="pt1110"/>
            <p:cNvSpPr/>
            <p:nvPr/>
          </p:nvSpPr>
          <p:spPr>
            <a:xfrm>
              <a:off x="34567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2" name="pt1111"/>
            <p:cNvSpPr/>
            <p:nvPr/>
          </p:nvSpPr>
          <p:spPr>
            <a:xfrm>
              <a:off x="358980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3" name="pt1112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4" name="pt1113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5" name="pt1114"/>
            <p:cNvSpPr/>
            <p:nvPr/>
          </p:nvSpPr>
          <p:spPr>
            <a:xfrm>
              <a:off x="314643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6" name="pt1115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7" name="pt1116"/>
            <p:cNvSpPr/>
            <p:nvPr/>
          </p:nvSpPr>
          <p:spPr>
            <a:xfrm>
              <a:off x="35011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8" name="pt1117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9" name="pt1118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0" name="pt1119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1" name="pt1120"/>
            <p:cNvSpPr/>
            <p:nvPr/>
          </p:nvSpPr>
          <p:spPr>
            <a:xfrm>
              <a:off x="363414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2" name="pt1121"/>
            <p:cNvSpPr/>
            <p:nvPr/>
          </p:nvSpPr>
          <p:spPr>
            <a:xfrm>
              <a:off x="381149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3" name="pt1122"/>
            <p:cNvSpPr/>
            <p:nvPr/>
          </p:nvSpPr>
          <p:spPr>
            <a:xfrm>
              <a:off x="358980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4" name="pt1123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5" name="pt1124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6" name="pt1125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7" name="pt1126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8" name="pt1127"/>
            <p:cNvSpPr/>
            <p:nvPr/>
          </p:nvSpPr>
          <p:spPr>
            <a:xfrm>
              <a:off x="35011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9" name="pt1128"/>
            <p:cNvSpPr/>
            <p:nvPr/>
          </p:nvSpPr>
          <p:spPr>
            <a:xfrm>
              <a:off x="34567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0" name="pt1129"/>
            <p:cNvSpPr/>
            <p:nvPr/>
          </p:nvSpPr>
          <p:spPr>
            <a:xfrm>
              <a:off x="332378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1" name="pt1130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2" name="pt1131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3" name="pt1132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4" name="pt1133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5" name="pt1134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6" name="pt1135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7" name="pt1136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8" name="pt1137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9" name="pt1138"/>
            <p:cNvSpPr/>
            <p:nvPr/>
          </p:nvSpPr>
          <p:spPr>
            <a:xfrm>
              <a:off x="367848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0" name="pt1139"/>
            <p:cNvSpPr/>
            <p:nvPr/>
          </p:nvSpPr>
          <p:spPr>
            <a:xfrm>
              <a:off x="372282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1" name="pt1140"/>
            <p:cNvSpPr/>
            <p:nvPr/>
          </p:nvSpPr>
          <p:spPr>
            <a:xfrm>
              <a:off x="323511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2" name="pt1141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3" name="pt1142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4" name="pt1143"/>
            <p:cNvSpPr/>
            <p:nvPr/>
          </p:nvSpPr>
          <p:spPr>
            <a:xfrm>
              <a:off x="345679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5" name="pt1144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6" name="pt1145"/>
            <p:cNvSpPr/>
            <p:nvPr/>
          </p:nvSpPr>
          <p:spPr>
            <a:xfrm>
              <a:off x="336812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7" name="pt1146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8" name="pt1147"/>
            <p:cNvSpPr/>
            <p:nvPr/>
          </p:nvSpPr>
          <p:spPr>
            <a:xfrm>
              <a:off x="288041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9" name="pt1148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0" name="pt1149"/>
            <p:cNvSpPr/>
            <p:nvPr/>
          </p:nvSpPr>
          <p:spPr>
            <a:xfrm>
              <a:off x="341246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1" name="pt1150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2" name="pt1151"/>
            <p:cNvSpPr/>
            <p:nvPr/>
          </p:nvSpPr>
          <p:spPr>
            <a:xfrm>
              <a:off x="319077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3" name="pt1152"/>
            <p:cNvSpPr/>
            <p:nvPr/>
          </p:nvSpPr>
          <p:spPr>
            <a:xfrm>
              <a:off x="354547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4" name="pt1153"/>
            <p:cNvSpPr/>
            <p:nvPr/>
          </p:nvSpPr>
          <p:spPr>
            <a:xfrm>
              <a:off x="327944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5" name="pt1154"/>
            <p:cNvSpPr/>
            <p:nvPr/>
          </p:nvSpPr>
          <p:spPr>
            <a:xfrm>
              <a:off x="35011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6" name="pt1155"/>
            <p:cNvSpPr/>
            <p:nvPr/>
          </p:nvSpPr>
          <p:spPr>
            <a:xfrm>
              <a:off x="332378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7" name="pt1156"/>
            <p:cNvSpPr/>
            <p:nvPr/>
          </p:nvSpPr>
          <p:spPr>
            <a:xfrm>
              <a:off x="327944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8" name="pt1157"/>
            <p:cNvSpPr/>
            <p:nvPr/>
          </p:nvSpPr>
          <p:spPr>
            <a:xfrm>
              <a:off x="327944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9" name="pt1158"/>
            <p:cNvSpPr/>
            <p:nvPr/>
          </p:nvSpPr>
          <p:spPr>
            <a:xfrm>
              <a:off x="323511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0" name="pt1159"/>
            <p:cNvSpPr/>
            <p:nvPr/>
          </p:nvSpPr>
          <p:spPr>
            <a:xfrm>
              <a:off x="288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1" name="pt1160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2" name="pt1161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3" name="pt1162"/>
            <p:cNvSpPr/>
            <p:nvPr/>
          </p:nvSpPr>
          <p:spPr>
            <a:xfrm>
              <a:off x="33237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4" name="pt1163"/>
            <p:cNvSpPr/>
            <p:nvPr/>
          </p:nvSpPr>
          <p:spPr>
            <a:xfrm>
              <a:off x="292475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5" name="pt1164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6" name="pt1165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7" name="pt1166"/>
            <p:cNvSpPr/>
            <p:nvPr/>
          </p:nvSpPr>
          <p:spPr>
            <a:xfrm>
              <a:off x="274740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8" name="pt1167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9" name="pt1168"/>
            <p:cNvSpPr/>
            <p:nvPr/>
          </p:nvSpPr>
          <p:spPr>
            <a:xfrm>
              <a:off x="283607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0" name="pt1169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1" name="pt1170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2" name="pt1171"/>
            <p:cNvSpPr/>
            <p:nvPr/>
          </p:nvSpPr>
          <p:spPr>
            <a:xfrm>
              <a:off x="323511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3" name="pt1172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4" name="pt1173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5" name="pt1174"/>
            <p:cNvSpPr/>
            <p:nvPr/>
          </p:nvSpPr>
          <p:spPr>
            <a:xfrm>
              <a:off x="283607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6" name="pt1175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7" name="pt1176"/>
            <p:cNvSpPr/>
            <p:nvPr/>
          </p:nvSpPr>
          <p:spPr>
            <a:xfrm>
              <a:off x="327944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8" name="pt1177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9" name="pt1178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0" name="pt1179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1" name="pt1180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2" name="pt1181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3" name="pt1182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4" name="pt1183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5" name="pt1184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6" name="pt1185"/>
            <p:cNvSpPr/>
            <p:nvPr/>
          </p:nvSpPr>
          <p:spPr>
            <a:xfrm>
              <a:off x="301342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7" name="pt1186"/>
            <p:cNvSpPr/>
            <p:nvPr/>
          </p:nvSpPr>
          <p:spPr>
            <a:xfrm>
              <a:off x="292475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8" name="pt1187"/>
            <p:cNvSpPr/>
            <p:nvPr/>
          </p:nvSpPr>
          <p:spPr>
            <a:xfrm>
              <a:off x="292475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9" name="pt1188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0" name="pt1189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1" name="pt1190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2" name="pt1191"/>
            <p:cNvSpPr/>
            <p:nvPr/>
          </p:nvSpPr>
          <p:spPr>
            <a:xfrm>
              <a:off x="33681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3" name="pt1192"/>
            <p:cNvSpPr/>
            <p:nvPr/>
          </p:nvSpPr>
          <p:spPr>
            <a:xfrm>
              <a:off x="323511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4" name="pt1193"/>
            <p:cNvSpPr/>
            <p:nvPr/>
          </p:nvSpPr>
          <p:spPr>
            <a:xfrm>
              <a:off x="288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5" name="pt1194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6" name="pt1195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7" name="pt1196"/>
            <p:cNvSpPr/>
            <p:nvPr/>
          </p:nvSpPr>
          <p:spPr>
            <a:xfrm>
              <a:off x="301342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8" name="pt1197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9" name="pt1198"/>
            <p:cNvSpPr/>
            <p:nvPr/>
          </p:nvSpPr>
          <p:spPr>
            <a:xfrm>
              <a:off x="301342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0" name="pt1199"/>
            <p:cNvSpPr/>
            <p:nvPr/>
          </p:nvSpPr>
          <p:spPr>
            <a:xfrm>
              <a:off x="28804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1" name="pt1200"/>
            <p:cNvSpPr/>
            <p:nvPr/>
          </p:nvSpPr>
          <p:spPr>
            <a:xfrm>
              <a:off x="305776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2" name="pt1201"/>
            <p:cNvSpPr/>
            <p:nvPr/>
          </p:nvSpPr>
          <p:spPr>
            <a:xfrm>
              <a:off x="31907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3" name="pt1202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4" name="pt1203"/>
            <p:cNvSpPr/>
            <p:nvPr/>
          </p:nvSpPr>
          <p:spPr>
            <a:xfrm>
              <a:off x="31464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5" name="pt1204"/>
            <p:cNvSpPr/>
            <p:nvPr/>
          </p:nvSpPr>
          <p:spPr>
            <a:xfrm>
              <a:off x="296909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6" name="pt1205"/>
            <p:cNvSpPr/>
            <p:nvPr/>
          </p:nvSpPr>
          <p:spPr>
            <a:xfrm>
              <a:off x="310210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7" name="pt1206"/>
            <p:cNvSpPr/>
            <p:nvPr/>
          </p:nvSpPr>
          <p:spPr>
            <a:xfrm>
              <a:off x="332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8" name="pt1207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9" name="pt1208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0" name="pt1209"/>
            <p:cNvSpPr/>
            <p:nvPr/>
          </p:nvSpPr>
          <p:spPr>
            <a:xfrm>
              <a:off x="314643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1" name="pt1210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2" name="pt1211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3" name="pt1212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4" name="pt1213"/>
            <p:cNvSpPr/>
            <p:nvPr/>
          </p:nvSpPr>
          <p:spPr>
            <a:xfrm>
              <a:off x="314643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5" name="pt1214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6" name="pt1215"/>
            <p:cNvSpPr/>
            <p:nvPr/>
          </p:nvSpPr>
          <p:spPr>
            <a:xfrm>
              <a:off x="345679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7" name="pt1216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8" name="pt1217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9" name="pt1218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0" name="pt1219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1" name="pt1220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2" name="pt1221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3" name="pt1222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4" name="pt1223"/>
            <p:cNvSpPr/>
            <p:nvPr/>
          </p:nvSpPr>
          <p:spPr>
            <a:xfrm>
              <a:off x="35454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5" name="pt1224"/>
            <p:cNvSpPr/>
            <p:nvPr/>
          </p:nvSpPr>
          <p:spPr>
            <a:xfrm>
              <a:off x="301342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6" name="pt1225"/>
            <p:cNvSpPr/>
            <p:nvPr/>
          </p:nvSpPr>
          <p:spPr>
            <a:xfrm>
              <a:off x="283607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7" name="pt1226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8" name="pt1227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9" name="pt1228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0" name="pt1229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1" name="pt1230"/>
            <p:cNvSpPr/>
            <p:nvPr/>
          </p:nvSpPr>
          <p:spPr>
            <a:xfrm>
              <a:off x="332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2" name="pt1231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3" name="pt1232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4" name="pt1233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5" name="pt1234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6" name="pt1235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7" name="pt1236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8" name="pt1237"/>
            <p:cNvSpPr/>
            <p:nvPr/>
          </p:nvSpPr>
          <p:spPr>
            <a:xfrm>
              <a:off x="35454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9" name="pt1238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0" name="pt1239"/>
            <p:cNvSpPr/>
            <p:nvPr/>
          </p:nvSpPr>
          <p:spPr>
            <a:xfrm>
              <a:off x="31021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1" name="pt1240"/>
            <p:cNvSpPr/>
            <p:nvPr/>
          </p:nvSpPr>
          <p:spPr>
            <a:xfrm>
              <a:off x="301342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2" name="pt1241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3" name="pt1242"/>
            <p:cNvSpPr/>
            <p:nvPr/>
          </p:nvSpPr>
          <p:spPr>
            <a:xfrm>
              <a:off x="33681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4" name="pt1243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5" name="pt1244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6" name="pt1245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7" name="pt1246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8" name="pt1247"/>
            <p:cNvSpPr/>
            <p:nvPr/>
          </p:nvSpPr>
          <p:spPr>
            <a:xfrm>
              <a:off x="323511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9" name="pt1248"/>
            <p:cNvSpPr/>
            <p:nvPr/>
          </p:nvSpPr>
          <p:spPr>
            <a:xfrm>
              <a:off x="305776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0" name="pt1249"/>
            <p:cNvSpPr/>
            <p:nvPr/>
          </p:nvSpPr>
          <p:spPr>
            <a:xfrm>
              <a:off x="327944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1" name="pt1250"/>
            <p:cNvSpPr/>
            <p:nvPr/>
          </p:nvSpPr>
          <p:spPr>
            <a:xfrm>
              <a:off x="332378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2" name="pt1251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3" name="pt1252"/>
            <p:cNvSpPr/>
            <p:nvPr/>
          </p:nvSpPr>
          <p:spPr>
            <a:xfrm>
              <a:off x="296909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4" name="pt1253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5" name="pt1254"/>
            <p:cNvSpPr/>
            <p:nvPr/>
          </p:nvSpPr>
          <p:spPr>
            <a:xfrm>
              <a:off x="33681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6" name="pt1255"/>
            <p:cNvSpPr/>
            <p:nvPr/>
          </p:nvSpPr>
          <p:spPr>
            <a:xfrm>
              <a:off x="319077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7" name="pl1256"/>
            <p:cNvSpPr/>
            <p:nvPr/>
          </p:nvSpPr>
          <p:spPr>
            <a:xfrm>
              <a:off x="3997391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8" name="pt1257"/>
            <p:cNvSpPr/>
            <p:nvPr/>
          </p:nvSpPr>
          <p:spPr>
            <a:xfrm>
              <a:off x="408946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9" name="pt1258"/>
            <p:cNvSpPr/>
            <p:nvPr/>
          </p:nvSpPr>
          <p:spPr>
            <a:xfrm>
              <a:off x="408946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0" name="pt1259"/>
            <p:cNvSpPr/>
            <p:nvPr/>
          </p:nvSpPr>
          <p:spPr>
            <a:xfrm>
              <a:off x="407142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1" name="pt1260"/>
            <p:cNvSpPr/>
            <p:nvPr/>
          </p:nvSpPr>
          <p:spPr>
            <a:xfrm>
              <a:off x="410750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2" name="pt1261"/>
            <p:cNvSpPr/>
            <p:nvPr/>
          </p:nvSpPr>
          <p:spPr>
            <a:xfrm>
              <a:off x="408946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3" name="pt1262"/>
            <p:cNvSpPr/>
            <p:nvPr/>
          </p:nvSpPr>
          <p:spPr>
            <a:xfrm>
              <a:off x="4143571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4" name="pt1263"/>
            <p:cNvSpPr/>
            <p:nvPr/>
          </p:nvSpPr>
          <p:spPr>
            <a:xfrm>
              <a:off x="4089465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5" name="pt1264"/>
            <p:cNvSpPr/>
            <p:nvPr/>
          </p:nvSpPr>
          <p:spPr>
            <a:xfrm>
              <a:off x="410750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6" name="pt1265"/>
            <p:cNvSpPr/>
            <p:nvPr/>
          </p:nvSpPr>
          <p:spPr>
            <a:xfrm>
              <a:off x="4089465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7" name="pt1266"/>
            <p:cNvSpPr/>
            <p:nvPr/>
          </p:nvSpPr>
          <p:spPr>
            <a:xfrm>
              <a:off x="410750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8" name="pt1267"/>
            <p:cNvSpPr/>
            <p:nvPr/>
          </p:nvSpPr>
          <p:spPr>
            <a:xfrm>
              <a:off x="410750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9" name="pt1268"/>
            <p:cNvSpPr/>
            <p:nvPr/>
          </p:nvSpPr>
          <p:spPr>
            <a:xfrm>
              <a:off x="412553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0" name="pt1269"/>
            <p:cNvSpPr/>
            <p:nvPr/>
          </p:nvSpPr>
          <p:spPr>
            <a:xfrm>
              <a:off x="408946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1" name="pt1270"/>
            <p:cNvSpPr/>
            <p:nvPr/>
          </p:nvSpPr>
          <p:spPr>
            <a:xfrm>
              <a:off x="4035358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2" name="pt1271"/>
            <p:cNvSpPr/>
            <p:nvPr/>
          </p:nvSpPr>
          <p:spPr>
            <a:xfrm>
              <a:off x="4053394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3" name="pt1272"/>
            <p:cNvSpPr/>
            <p:nvPr/>
          </p:nvSpPr>
          <p:spPr>
            <a:xfrm>
              <a:off x="410750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4" name="pt1273"/>
            <p:cNvSpPr/>
            <p:nvPr/>
          </p:nvSpPr>
          <p:spPr>
            <a:xfrm>
              <a:off x="407142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5" name="pt1274"/>
            <p:cNvSpPr/>
            <p:nvPr/>
          </p:nvSpPr>
          <p:spPr>
            <a:xfrm>
              <a:off x="408946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6" name="pt1275"/>
            <p:cNvSpPr/>
            <p:nvPr/>
          </p:nvSpPr>
          <p:spPr>
            <a:xfrm>
              <a:off x="414357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7" name="pt1276"/>
            <p:cNvSpPr/>
            <p:nvPr/>
          </p:nvSpPr>
          <p:spPr>
            <a:xfrm>
              <a:off x="410750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8" name="pt1277"/>
            <p:cNvSpPr/>
            <p:nvPr/>
          </p:nvSpPr>
          <p:spPr>
            <a:xfrm>
              <a:off x="4143571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9" name="pt1278"/>
            <p:cNvSpPr/>
            <p:nvPr/>
          </p:nvSpPr>
          <p:spPr>
            <a:xfrm>
              <a:off x="410750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0" name="pt1279"/>
            <p:cNvSpPr/>
            <p:nvPr/>
          </p:nvSpPr>
          <p:spPr>
            <a:xfrm>
              <a:off x="4017323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1" name="pt1280"/>
            <p:cNvSpPr/>
            <p:nvPr/>
          </p:nvSpPr>
          <p:spPr>
            <a:xfrm>
              <a:off x="414357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2" name="pt1281"/>
            <p:cNvSpPr/>
            <p:nvPr/>
          </p:nvSpPr>
          <p:spPr>
            <a:xfrm>
              <a:off x="4179642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3" name="pt1282"/>
            <p:cNvSpPr/>
            <p:nvPr/>
          </p:nvSpPr>
          <p:spPr>
            <a:xfrm>
              <a:off x="412553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4" name="pt1283"/>
            <p:cNvSpPr/>
            <p:nvPr/>
          </p:nvSpPr>
          <p:spPr>
            <a:xfrm>
              <a:off x="412553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5" name="pt1284"/>
            <p:cNvSpPr/>
            <p:nvPr/>
          </p:nvSpPr>
          <p:spPr>
            <a:xfrm>
              <a:off x="410750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6" name="pt1285"/>
            <p:cNvSpPr/>
            <p:nvPr/>
          </p:nvSpPr>
          <p:spPr>
            <a:xfrm>
              <a:off x="4089465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7" name="pt1286"/>
            <p:cNvSpPr/>
            <p:nvPr/>
          </p:nvSpPr>
          <p:spPr>
            <a:xfrm>
              <a:off x="4125535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8" name="pt1287"/>
            <p:cNvSpPr/>
            <p:nvPr/>
          </p:nvSpPr>
          <p:spPr>
            <a:xfrm>
              <a:off x="412553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9" name="pt1288"/>
            <p:cNvSpPr/>
            <p:nvPr/>
          </p:nvSpPr>
          <p:spPr>
            <a:xfrm>
              <a:off x="410750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0" name="pt1289"/>
            <p:cNvSpPr/>
            <p:nvPr/>
          </p:nvSpPr>
          <p:spPr>
            <a:xfrm>
              <a:off x="410750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1" name="pt1290"/>
            <p:cNvSpPr/>
            <p:nvPr/>
          </p:nvSpPr>
          <p:spPr>
            <a:xfrm>
              <a:off x="408946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2" name="pt1291"/>
            <p:cNvSpPr/>
            <p:nvPr/>
          </p:nvSpPr>
          <p:spPr>
            <a:xfrm>
              <a:off x="410750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3" name="pt1292"/>
            <p:cNvSpPr/>
            <p:nvPr/>
          </p:nvSpPr>
          <p:spPr>
            <a:xfrm>
              <a:off x="4053394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4" name="pt1293"/>
            <p:cNvSpPr/>
            <p:nvPr/>
          </p:nvSpPr>
          <p:spPr>
            <a:xfrm>
              <a:off x="4071429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5" name="pt1294"/>
            <p:cNvSpPr/>
            <p:nvPr/>
          </p:nvSpPr>
          <p:spPr>
            <a:xfrm>
              <a:off x="408946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6" name="pt1295"/>
            <p:cNvSpPr/>
            <p:nvPr/>
          </p:nvSpPr>
          <p:spPr>
            <a:xfrm>
              <a:off x="407142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7" name="pt1296"/>
            <p:cNvSpPr/>
            <p:nvPr/>
          </p:nvSpPr>
          <p:spPr>
            <a:xfrm>
              <a:off x="410750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8" name="pt1297"/>
            <p:cNvSpPr/>
            <p:nvPr/>
          </p:nvSpPr>
          <p:spPr>
            <a:xfrm>
              <a:off x="407142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9" name="pt1298"/>
            <p:cNvSpPr/>
            <p:nvPr/>
          </p:nvSpPr>
          <p:spPr>
            <a:xfrm>
              <a:off x="4071429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0" name="pt1299"/>
            <p:cNvSpPr/>
            <p:nvPr/>
          </p:nvSpPr>
          <p:spPr>
            <a:xfrm>
              <a:off x="407142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1" name="pt1300"/>
            <p:cNvSpPr/>
            <p:nvPr/>
          </p:nvSpPr>
          <p:spPr>
            <a:xfrm>
              <a:off x="412553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2" name="pt1301"/>
            <p:cNvSpPr/>
            <p:nvPr/>
          </p:nvSpPr>
          <p:spPr>
            <a:xfrm>
              <a:off x="4179642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3" name="pt1302"/>
            <p:cNvSpPr/>
            <p:nvPr/>
          </p:nvSpPr>
          <p:spPr>
            <a:xfrm>
              <a:off x="4089465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4" name="pt1303"/>
            <p:cNvSpPr/>
            <p:nvPr/>
          </p:nvSpPr>
          <p:spPr>
            <a:xfrm>
              <a:off x="4125535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5" name="pt1304"/>
            <p:cNvSpPr/>
            <p:nvPr/>
          </p:nvSpPr>
          <p:spPr>
            <a:xfrm>
              <a:off x="4089465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6" name="pt1305"/>
            <p:cNvSpPr/>
            <p:nvPr/>
          </p:nvSpPr>
          <p:spPr>
            <a:xfrm>
              <a:off x="4107500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7" name="pt1306"/>
            <p:cNvSpPr/>
            <p:nvPr/>
          </p:nvSpPr>
          <p:spPr>
            <a:xfrm>
              <a:off x="408946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8" name="pt1307"/>
            <p:cNvSpPr/>
            <p:nvPr/>
          </p:nvSpPr>
          <p:spPr>
            <a:xfrm>
              <a:off x="4684634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9" name="pt1308"/>
            <p:cNvSpPr/>
            <p:nvPr/>
          </p:nvSpPr>
          <p:spPr>
            <a:xfrm>
              <a:off x="4648563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0" name="pt1309"/>
            <p:cNvSpPr/>
            <p:nvPr/>
          </p:nvSpPr>
          <p:spPr>
            <a:xfrm>
              <a:off x="4720705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1" name="pt1310"/>
            <p:cNvSpPr/>
            <p:nvPr/>
          </p:nvSpPr>
          <p:spPr>
            <a:xfrm>
              <a:off x="455838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2" name="pt1311"/>
            <p:cNvSpPr/>
            <p:nvPr/>
          </p:nvSpPr>
          <p:spPr>
            <a:xfrm>
              <a:off x="4666598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3" name="pt1312"/>
            <p:cNvSpPr/>
            <p:nvPr/>
          </p:nvSpPr>
          <p:spPr>
            <a:xfrm>
              <a:off x="4648563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4" name="pt1313"/>
            <p:cNvSpPr/>
            <p:nvPr/>
          </p:nvSpPr>
          <p:spPr>
            <a:xfrm>
              <a:off x="4684634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5" name="pt1314"/>
            <p:cNvSpPr/>
            <p:nvPr/>
          </p:nvSpPr>
          <p:spPr>
            <a:xfrm>
              <a:off x="4432138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6" name="pt1315"/>
            <p:cNvSpPr/>
            <p:nvPr/>
          </p:nvSpPr>
          <p:spPr>
            <a:xfrm>
              <a:off x="4666598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7" name="pt1316"/>
            <p:cNvSpPr/>
            <p:nvPr/>
          </p:nvSpPr>
          <p:spPr>
            <a:xfrm>
              <a:off x="454035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8" name="pt1317"/>
            <p:cNvSpPr/>
            <p:nvPr/>
          </p:nvSpPr>
          <p:spPr>
            <a:xfrm>
              <a:off x="446820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9" name="pt1318"/>
            <p:cNvSpPr/>
            <p:nvPr/>
          </p:nvSpPr>
          <p:spPr>
            <a:xfrm>
              <a:off x="4594457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0" name="pt1319"/>
            <p:cNvSpPr/>
            <p:nvPr/>
          </p:nvSpPr>
          <p:spPr>
            <a:xfrm>
              <a:off x="455838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1" name="pt1320"/>
            <p:cNvSpPr/>
            <p:nvPr/>
          </p:nvSpPr>
          <p:spPr>
            <a:xfrm>
              <a:off x="468463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2" name="pt1321"/>
            <p:cNvSpPr/>
            <p:nvPr/>
          </p:nvSpPr>
          <p:spPr>
            <a:xfrm>
              <a:off x="4486244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3" name="pt1322"/>
            <p:cNvSpPr/>
            <p:nvPr/>
          </p:nvSpPr>
          <p:spPr>
            <a:xfrm>
              <a:off x="463052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4" name="pt1323"/>
            <p:cNvSpPr/>
            <p:nvPr/>
          </p:nvSpPr>
          <p:spPr>
            <a:xfrm>
              <a:off x="4648563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5" name="pt1324"/>
            <p:cNvSpPr/>
            <p:nvPr/>
          </p:nvSpPr>
          <p:spPr>
            <a:xfrm>
              <a:off x="457642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6" name="pt1325"/>
            <p:cNvSpPr/>
            <p:nvPr/>
          </p:nvSpPr>
          <p:spPr>
            <a:xfrm>
              <a:off x="4648563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7" name="pt1326"/>
            <p:cNvSpPr/>
            <p:nvPr/>
          </p:nvSpPr>
          <p:spPr>
            <a:xfrm>
              <a:off x="4540350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8" name="pt1327"/>
            <p:cNvSpPr/>
            <p:nvPr/>
          </p:nvSpPr>
          <p:spPr>
            <a:xfrm>
              <a:off x="4702669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9" name="pt1328"/>
            <p:cNvSpPr/>
            <p:nvPr/>
          </p:nvSpPr>
          <p:spPr>
            <a:xfrm>
              <a:off x="455838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0" name="pt1329"/>
            <p:cNvSpPr/>
            <p:nvPr/>
          </p:nvSpPr>
          <p:spPr>
            <a:xfrm>
              <a:off x="472070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1" name="pt1330"/>
            <p:cNvSpPr/>
            <p:nvPr/>
          </p:nvSpPr>
          <p:spPr>
            <a:xfrm>
              <a:off x="468463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2" name="pt1331"/>
            <p:cNvSpPr/>
            <p:nvPr/>
          </p:nvSpPr>
          <p:spPr>
            <a:xfrm>
              <a:off x="4612492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3" name="pt1332"/>
            <p:cNvSpPr/>
            <p:nvPr/>
          </p:nvSpPr>
          <p:spPr>
            <a:xfrm>
              <a:off x="4630528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4" name="pt1333"/>
            <p:cNvSpPr/>
            <p:nvPr/>
          </p:nvSpPr>
          <p:spPr>
            <a:xfrm>
              <a:off x="4702669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5" name="pt1334"/>
            <p:cNvSpPr/>
            <p:nvPr/>
          </p:nvSpPr>
          <p:spPr>
            <a:xfrm>
              <a:off x="4738740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6" name="pt1335"/>
            <p:cNvSpPr/>
            <p:nvPr/>
          </p:nvSpPr>
          <p:spPr>
            <a:xfrm>
              <a:off x="4648563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7" name="pt1336"/>
            <p:cNvSpPr/>
            <p:nvPr/>
          </p:nvSpPr>
          <p:spPr>
            <a:xfrm>
              <a:off x="4468209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8" name="pt1337"/>
            <p:cNvSpPr/>
            <p:nvPr/>
          </p:nvSpPr>
          <p:spPr>
            <a:xfrm>
              <a:off x="452231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9" name="pt1338"/>
            <p:cNvSpPr/>
            <p:nvPr/>
          </p:nvSpPr>
          <p:spPr>
            <a:xfrm>
              <a:off x="450428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0" name="pt1339"/>
            <p:cNvSpPr/>
            <p:nvPr/>
          </p:nvSpPr>
          <p:spPr>
            <a:xfrm>
              <a:off x="454035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1" name="pt1340"/>
            <p:cNvSpPr/>
            <p:nvPr/>
          </p:nvSpPr>
          <p:spPr>
            <a:xfrm>
              <a:off x="475677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2" name="pt1341"/>
            <p:cNvSpPr/>
            <p:nvPr/>
          </p:nvSpPr>
          <p:spPr>
            <a:xfrm>
              <a:off x="464856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3" name="pt1342"/>
            <p:cNvSpPr/>
            <p:nvPr/>
          </p:nvSpPr>
          <p:spPr>
            <a:xfrm>
              <a:off x="4648563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4" name="pt1343"/>
            <p:cNvSpPr/>
            <p:nvPr/>
          </p:nvSpPr>
          <p:spPr>
            <a:xfrm>
              <a:off x="468463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5" name="pt1344"/>
            <p:cNvSpPr/>
            <p:nvPr/>
          </p:nvSpPr>
          <p:spPr>
            <a:xfrm>
              <a:off x="4630528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6" name="pt1345"/>
            <p:cNvSpPr/>
            <p:nvPr/>
          </p:nvSpPr>
          <p:spPr>
            <a:xfrm>
              <a:off x="457642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7" name="pt1346"/>
            <p:cNvSpPr/>
            <p:nvPr/>
          </p:nvSpPr>
          <p:spPr>
            <a:xfrm>
              <a:off x="455838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8" name="pt1347"/>
            <p:cNvSpPr/>
            <p:nvPr/>
          </p:nvSpPr>
          <p:spPr>
            <a:xfrm>
              <a:off x="4630528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9" name="pt1348"/>
            <p:cNvSpPr/>
            <p:nvPr/>
          </p:nvSpPr>
          <p:spPr>
            <a:xfrm>
              <a:off x="4666598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0" name="pt1349"/>
            <p:cNvSpPr/>
            <p:nvPr/>
          </p:nvSpPr>
          <p:spPr>
            <a:xfrm>
              <a:off x="455838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1" name="pt1350"/>
            <p:cNvSpPr/>
            <p:nvPr/>
          </p:nvSpPr>
          <p:spPr>
            <a:xfrm>
              <a:off x="4432138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2" name="pt1351"/>
            <p:cNvSpPr/>
            <p:nvPr/>
          </p:nvSpPr>
          <p:spPr>
            <a:xfrm>
              <a:off x="459445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3" name="pt1352"/>
            <p:cNvSpPr/>
            <p:nvPr/>
          </p:nvSpPr>
          <p:spPr>
            <a:xfrm>
              <a:off x="459445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4" name="pt1353"/>
            <p:cNvSpPr/>
            <p:nvPr/>
          </p:nvSpPr>
          <p:spPr>
            <a:xfrm>
              <a:off x="459445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5" name="pt1354"/>
            <p:cNvSpPr/>
            <p:nvPr/>
          </p:nvSpPr>
          <p:spPr>
            <a:xfrm>
              <a:off x="4612492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6" name="pt1355"/>
            <p:cNvSpPr/>
            <p:nvPr/>
          </p:nvSpPr>
          <p:spPr>
            <a:xfrm>
              <a:off x="4378031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7" name="pt1356"/>
            <p:cNvSpPr/>
            <p:nvPr/>
          </p:nvSpPr>
          <p:spPr>
            <a:xfrm>
              <a:off x="457642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8" name="pt1357"/>
            <p:cNvSpPr/>
            <p:nvPr/>
          </p:nvSpPr>
          <p:spPr>
            <a:xfrm>
              <a:off x="491909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9" name="pt1358"/>
            <p:cNvSpPr/>
            <p:nvPr/>
          </p:nvSpPr>
          <p:spPr>
            <a:xfrm>
              <a:off x="475677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0" name="pt1359"/>
            <p:cNvSpPr/>
            <p:nvPr/>
          </p:nvSpPr>
          <p:spPr>
            <a:xfrm>
              <a:off x="4901059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1" name="pt1360"/>
            <p:cNvSpPr/>
            <p:nvPr/>
          </p:nvSpPr>
          <p:spPr>
            <a:xfrm>
              <a:off x="4846953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2" name="pt1361"/>
            <p:cNvSpPr/>
            <p:nvPr/>
          </p:nvSpPr>
          <p:spPr>
            <a:xfrm>
              <a:off x="4883024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3" name="pt1362"/>
            <p:cNvSpPr/>
            <p:nvPr/>
          </p:nvSpPr>
          <p:spPr>
            <a:xfrm>
              <a:off x="5027307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4" name="pt1363"/>
            <p:cNvSpPr/>
            <p:nvPr/>
          </p:nvSpPr>
          <p:spPr>
            <a:xfrm>
              <a:off x="4648563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5" name="pt1364"/>
            <p:cNvSpPr/>
            <p:nvPr/>
          </p:nvSpPr>
          <p:spPr>
            <a:xfrm>
              <a:off x="4973201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6" name="pt1365"/>
            <p:cNvSpPr/>
            <p:nvPr/>
          </p:nvSpPr>
          <p:spPr>
            <a:xfrm>
              <a:off x="488302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7" name="pt1366"/>
            <p:cNvSpPr/>
            <p:nvPr/>
          </p:nvSpPr>
          <p:spPr>
            <a:xfrm>
              <a:off x="4937130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8" name="pt1367"/>
            <p:cNvSpPr/>
            <p:nvPr/>
          </p:nvSpPr>
          <p:spPr>
            <a:xfrm>
              <a:off x="4756776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9" name="pt1368"/>
            <p:cNvSpPr/>
            <p:nvPr/>
          </p:nvSpPr>
          <p:spPr>
            <a:xfrm>
              <a:off x="479284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0" name="pt1369"/>
            <p:cNvSpPr/>
            <p:nvPr/>
          </p:nvSpPr>
          <p:spPr>
            <a:xfrm>
              <a:off x="4828917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1" name="pt1370"/>
            <p:cNvSpPr/>
            <p:nvPr/>
          </p:nvSpPr>
          <p:spPr>
            <a:xfrm>
              <a:off x="473874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2" name="pt1371"/>
            <p:cNvSpPr/>
            <p:nvPr/>
          </p:nvSpPr>
          <p:spPr>
            <a:xfrm>
              <a:off x="475677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3" name="pt1372"/>
            <p:cNvSpPr/>
            <p:nvPr/>
          </p:nvSpPr>
          <p:spPr>
            <a:xfrm>
              <a:off x="479284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4" name="pt1373"/>
            <p:cNvSpPr/>
            <p:nvPr/>
          </p:nvSpPr>
          <p:spPr>
            <a:xfrm>
              <a:off x="4828917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5" name="pt1374"/>
            <p:cNvSpPr/>
            <p:nvPr/>
          </p:nvSpPr>
          <p:spPr>
            <a:xfrm>
              <a:off x="5045343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6" name="pt1375"/>
            <p:cNvSpPr/>
            <p:nvPr/>
          </p:nvSpPr>
          <p:spPr>
            <a:xfrm>
              <a:off x="5081413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7" name="pt1376"/>
            <p:cNvSpPr/>
            <p:nvPr/>
          </p:nvSpPr>
          <p:spPr>
            <a:xfrm>
              <a:off x="4738740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8" name="pt1377"/>
            <p:cNvSpPr/>
            <p:nvPr/>
          </p:nvSpPr>
          <p:spPr>
            <a:xfrm>
              <a:off x="4864988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9" name="pt1378"/>
            <p:cNvSpPr/>
            <p:nvPr/>
          </p:nvSpPr>
          <p:spPr>
            <a:xfrm>
              <a:off x="4720705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0" name="pt1379"/>
            <p:cNvSpPr/>
            <p:nvPr/>
          </p:nvSpPr>
          <p:spPr>
            <a:xfrm>
              <a:off x="5045343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1" name="pt1380"/>
            <p:cNvSpPr/>
            <p:nvPr/>
          </p:nvSpPr>
          <p:spPr>
            <a:xfrm>
              <a:off x="472070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2" name="pt1381"/>
            <p:cNvSpPr/>
            <p:nvPr/>
          </p:nvSpPr>
          <p:spPr>
            <a:xfrm>
              <a:off x="486498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3" name="pt1382"/>
            <p:cNvSpPr/>
            <p:nvPr/>
          </p:nvSpPr>
          <p:spPr>
            <a:xfrm>
              <a:off x="4919095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4" name="pt1383"/>
            <p:cNvSpPr/>
            <p:nvPr/>
          </p:nvSpPr>
          <p:spPr>
            <a:xfrm>
              <a:off x="4702669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5" name="pt1384"/>
            <p:cNvSpPr/>
            <p:nvPr/>
          </p:nvSpPr>
          <p:spPr>
            <a:xfrm>
              <a:off x="4720705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6" name="pt1385"/>
            <p:cNvSpPr/>
            <p:nvPr/>
          </p:nvSpPr>
          <p:spPr>
            <a:xfrm>
              <a:off x="4846953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7" name="pt1386"/>
            <p:cNvSpPr/>
            <p:nvPr/>
          </p:nvSpPr>
          <p:spPr>
            <a:xfrm>
              <a:off x="4883024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8" name="pt1387"/>
            <p:cNvSpPr/>
            <p:nvPr/>
          </p:nvSpPr>
          <p:spPr>
            <a:xfrm>
              <a:off x="4937130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9" name="pt1388"/>
            <p:cNvSpPr/>
            <p:nvPr/>
          </p:nvSpPr>
          <p:spPr>
            <a:xfrm>
              <a:off x="4991236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0" name="pt1389"/>
            <p:cNvSpPr/>
            <p:nvPr/>
          </p:nvSpPr>
          <p:spPr>
            <a:xfrm>
              <a:off x="4846953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1" name="pt1390"/>
            <p:cNvSpPr/>
            <p:nvPr/>
          </p:nvSpPr>
          <p:spPr>
            <a:xfrm>
              <a:off x="475677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2" name="pt1391"/>
            <p:cNvSpPr/>
            <p:nvPr/>
          </p:nvSpPr>
          <p:spPr>
            <a:xfrm>
              <a:off x="4846953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3" name="pt1392"/>
            <p:cNvSpPr/>
            <p:nvPr/>
          </p:nvSpPr>
          <p:spPr>
            <a:xfrm>
              <a:off x="4937130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4" name="pt1393"/>
            <p:cNvSpPr/>
            <p:nvPr/>
          </p:nvSpPr>
          <p:spPr>
            <a:xfrm>
              <a:off x="4846953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5" name="pt1394"/>
            <p:cNvSpPr/>
            <p:nvPr/>
          </p:nvSpPr>
          <p:spPr>
            <a:xfrm>
              <a:off x="4828917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6" name="pt1395"/>
            <p:cNvSpPr/>
            <p:nvPr/>
          </p:nvSpPr>
          <p:spPr>
            <a:xfrm>
              <a:off x="4702669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7" name="pt1396"/>
            <p:cNvSpPr/>
            <p:nvPr/>
          </p:nvSpPr>
          <p:spPr>
            <a:xfrm>
              <a:off x="4810882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8" name="pt1397"/>
            <p:cNvSpPr/>
            <p:nvPr/>
          </p:nvSpPr>
          <p:spPr>
            <a:xfrm>
              <a:off x="4846953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9" name="pt1398"/>
            <p:cNvSpPr/>
            <p:nvPr/>
          </p:nvSpPr>
          <p:spPr>
            <a:xfrm>
              <a:off x="4756776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0" name="pt1399"/>
            <p:cNvSpPr/>
            <p:nvPr/>
          </p:nvSpPr>
          <p:spPr>
            <a:xfrm>
              <a:off x="475677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1" name="pt1400"/>
            <p:cNvSpPr/>
            <p:nvPr/>
          </p:nvSpPr>
          <p:spPr>
            <a:xfrm>
              <a:off x="4901059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2" name="pt1401"/>
            <p:cNvSpPr/>
            <p:nvPr/>
          </p:nvSpPr>
          <p:spPr>
            <a:xfrm>
              <a:off x="486498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3" name="pt1402"/>
            <p:cNvSpPr/>
            <p:nvPr/>
          </p:nvSpPr>
          <p:spPr>
            <a:xfrm>
              <a:off x="477481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4" name="pt1403"/>
            <p:cNvSpPr/>
            <p:nvPr/>
          </p:nvSpPr>
          <p:spPr>
            <a:xfrm>
              <a:off x="4738740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5" name="pt1404"/>
            <p:cNvSpPr/>
            <p:nvPr/>
          </p:nvSpPr>
          <p:spPr>
            <a:xfrm>
              <a:off x="477481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6" name="pt1405"/>
            <p:cNvSpPr/>
            <p:nvPr/>
          </p:nvSpPr>
          <p:spPr>
            <a:xfrm>
              <a:off x="4810882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7" name="pt1406"/>
            <p:cNvSpPr/>
            <p:nvPr/>
          </p:nvSpPr>
          <p:spPr>
            <a:xfrm>
              <a:off x="4756776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8" name="pl1407"/>
            <p:cNvSpPr/>
            <p:nvPr/>
          </p:nvSpPr>
          <p:spPr>
            <a:xfrm>
              <a:off x="3997391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9" name="pt1408"/>
            <p:cNvSpPr/>
            <p:nvPr/>
          </p:nvSpPr>
          <p:spPr>
            <a:xfrm>
              <a:off x="4089465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0" name="pt1409"/>
            <p:cNvSpPr/>
            <p:nvPr/>
          </p:nvSpPr>
          <p:spPr>
            <a:xfrm>
              <a:off x="408946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1" name="pt1410"/>
            <p:cNvSpPr/>
            <p:nvPr/>
          </p:nvSpPr>
          <p:spPr>
            <a:xfrm>
              <a:off x="407142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2" name="pt1411"/>
            <p:cNvSpPr/>
            <p:nvPr/>
          </p:nvSpPr>
          <p:spPr>
            <a:xfrm>
              <a:off x="410750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3" name="pt1412"/>
            <p:cNvSpPr/>
            <p:nvPr/>
          </p:nvSpPr>
          <p:spPr>
            <a:xfrm>
              <a:off x="4089465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4" name="pt1413"/>
            <p:cNvSpPr/>
            <p:nvPr/>
          </p:nvSpPr>
          <p:spPr>
            <a:xfrm>
              <a:off x="4143571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5" name="pt1414"/>
            <p:cNvSpPr/>
            <p:nvPr/>
          </p:nvSpPr>
          <p:spPr>
            <a:xfrm>
              <a:off x="408946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6" name="pt1415"/>
            <p:cNvSpPr/>
            <p:nvPr/>
          </p:nvSpPr>
          <p:spPr>
            <a:xfrm>
              <a:off x="410750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7" name="pt1416"/>
            <p:cNvSpPr/>
            <p:nvPr/>
          </p:nvSpPr>
          <p:spPr>
            <a:xfrm>
              <a:off x="4089465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8" name="pt1417"/>
            <p:cNvSpPr/>
            <p:nvPr/>
          </p:nvSpPr>
          <p:spPr>
            <a:xfrm>
              <a:off x="410750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9" name="pt1418"/>
            <p:cNvSpPr/>
            <p:nvPr/>
          </p:nvSpPr>
          <p:spPr>
            <a:xfrm>
              <a:off x="410750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0" name="pt1419"/>
            <p:cNvSpPr/>
            <p:nvPr/>
          </p:nvSpPr>
          <p:spPr>
            <a:xfrm>
              <a:off x="412553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1" name="pt1420"/>
            <p:cNvSpPr/>
            <p:nvPr/>
          </p:nvSpPr>
          <p:spPr>
            <a:xfrm>
              <a:off x="408946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2" name="pt1421"/>
            <p:cNvSpPr/>
            <p:nvPr/>
          </p:nvSpPr>
          <p:spPr>
            <a:xfrm>
              <a:off x="403535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3" name="pt1422"/>
            <p:cNvSpPr/>
            <p:nvPr/>
          </p:nvSpPr>
          <p:spPr>
            <a:xfrm>
              <a:off x="4053394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4" name="pt1423"/>
            <p:cNvSpPr/>
            <p:nvPr/>
          </p:nvSpPr>
          <p:spPr>
            <a:xfrm>
              <a:off x="4107500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5" name="pt1424"/>
            <p:cNvSpPr/>
            <p:nvPr/>
          </p:nvSpPr>
          <p:spPr>
            <a:xfrm>
              <a:off x="4071429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6" name="pt1425"/>
            <p:cNvSpPr/>
            <p:nvPr/>
          </p:nvSpPr>
          <p:spPr>
            <a:xfrm>
              <a:off x="4089465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7" name="pt1426"/>
            <p:cNvSpPr/>
            <p:nvPr/>
          </p:nvSpPr>
          <p:spPr>
            <a:xfrm>
              <a:off x="414357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8" name="pt1427"/>
            <p:cNvSpPr/>
            <p:nvPr/>
          </p:nvSpPr>
          <p:spPr>
            <a:xfrm>
              <a:off x="410750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9" name="pt1428"/>
            <p:cNvSpPr/>
            <p:nvPr/>
          </p:nvSpPr>
          <p:spPr>
            <a:xfrm>
              <a:off x="4143571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0" name="pt1429"/>
            <p:cNvSpPr/>
            <p:nvPr/>
          </p:nvSpPr>
          <p:spPr>
            <a:xfrm>
              <a:off x="410750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1" name="pt1430"/>
            <p:cNvSpPr/>
            <p:nvPr/>
          </p:nvSpPr>
          <p:spPr>
            <a:xfrm>
              <a:off x="4017323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2" name="pt1431"/>
            <p:cNvSpPr/>
            <p:nvPr/>
          </p:nvSpPr>
          <p:spPr>
            <a:xfrm>
              <a:off x="414357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3" name="pt1432"/>
            <p:cNvSpPr/>
            <p:nvPr/>
          </p:nvSpPr>
          <p:spPr>
            <a:xfrm>
              <a:off x="417964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4" name="pt1433"/>
            <p:cNvSpPr/>
            <p:nvPr/>
          </p:nvSpPr>
          <p:spPr>
            <a:xfrm>
              <a:off x="412553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5" name="pt1434"/>
            <p:cNvSpPr/>
            <p:nvPr/>
          </p:nvSpPr>
          <p:spPr>
            <a:xfrm>
              <a:off x="412553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6" name="pt1435"/>
            <p:cNvSpPr/>
            <p:nvPr/>
          </p:nvSpPr>
          <p:spPr>
            <a:xfrm>
              <a:off x="410750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7" name="pt1436"/>
            <p:cNvSpPr/>
            <p:nvPr/>
          </p:nvSpPr>
          <p:spPr>
            <a:xfrm>
              <a:off x="408946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8" name="pt1437"/>
            <p:cNvSpPr/>
            <p:nvPr/>
          </p:nvSpPr>
          <p:spPr>
            <a:xfrm>
              <a:off x="412553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9" name="pt1438"/>
            <p:cNvSpPr/>
            <p:nvPr/>
          </p:nvSpPr>
          <p:spPr>
            <a:xfrm>
              <a:off x="412553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0" name="pt1439"/>
            <p:cNvSpPr/>
            <p:nvPr/>
          </p:nvSpPr>
          <p:spPr>
            <a:xfrm>
              <a:off x="410750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1" name="pt1440"/>
            <p:cNvSpPr/>
            <p:nvPr/>
          </p:nvSpPr>
          <p:spPr>
            <a:xfrm>
              <a:off x="4107500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2" name="pt1441"/>
            <p:cNvSpPr/>
            <p:nvPr/>
          </p:nvSpPr>
          <p:spPr>
            <a:xfrm>
              <a:off x="4089465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3" name="pt1442"/>
            <p:cNvSpPr/>
            <p:nvPr/>
          </p:nvSpPr>
          <p:spPr>
            <a:xfrm>
              <a:off x="410750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4" name="pt1443"/>
            <p:cNvSpPr/>
            <p:nvPr/>
          </p:nvSpPr>
          <p:spPr>
            <a:xfrm>
              <a:off x="4053394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5" name="pt1444"/>
            <p:cNvSpPr/>
            <p:nvPr/>
          </p:nvSpPr>
          <p:spPr>
            <a:xfrm>
              <a:off x="407142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6" name="pt1445"/>
            <p:cNvSpPr/>
            <p:nvPr/>
          </p:nvSpPr>
          <p:spPr>
            <a:xfrm>
              <a:off x="4089465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7" name="pt1446"/>
            <p:cNvSpPr/>
            <p:nvPr/>
          </p:nvSpPr>
          <p:spPr>
            <a:xfrm>
              <a:off x="407142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8" name="pt1447"/>
            <p:cNvSpPr/>
            <p:nvPr/>
          </p:nvSpPr>
          <p:spPr>
            <a:xfrm>
              <a:off x="410750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9" name="pt1448"/>
            <p:cNvSpPr/>
            <p:nvPr/>
          </p:nvSpPr>
          <p:spPr>
            <a:xfrm>
              <a:off x="407142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0" name="pt1449"/>
            <p:cNvSpPr/>
            <p:nvPr/>
          </p:nvSpPr>
          <p:spPr>
            <a:xfrm>
              <a:off x="4071429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1" name="pt1450"/>
            <p:cNvSpPr/>
            <p:nvPr/>
          </p:nvSpPr>
          <p:spPr>
            <a:xfrm>
              <a:off x="407142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2" name="pt1451"/>
            <p:cNvSpPr/>
            <p:nvPr/>
          </p:nvSpPr>
          <p:spPr>
            <a:xfrm>
              <a:off x="4125535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3" name="pt1452"/>
            <p:cNvSpPr/>
            <p:nvPr/>
          </p:nvSpPr>
          <p:spPr>
            <a:xfrm>
              <a:off x="4179642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4" name="pt1453"/>
            <p:cNvSpPr/>
            <p:nvPr/>
          </p:nvSpPr>
          <p:spPr>
            <a:xfrm>
              <a:off x="408946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5" name="pt1454"/>
            <p:cNvSpPr/>
            <p:nvPr/>
          </p:nvSpPr>
          <p:spPr>
            <a:xfrm>
              <a:off x="4125535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6" name="pt1455"/>
            <p:cNvSpPr/>
            <p:nvPr/>
          </p:nvSpPr>
          <p:spPr>
            <a:xfrm>
              <a:off x="408946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7" name="pt1456"/>
            <p:cNvSpPr/>
            <p:nvPr/>
          </p:nvSpPr>
          <p:spPr>
            <a:xfrm>
              <a:off x="410750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8" name="pt1457"/>
            <p:cNvSpPr/>
            <p:nvPr/>
          </p:nvSpPr>
          <p:spPr>
            <a:xfrm>
              <a:off x="4089465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9" name="pt1458"/>
            <p:cNvSpPr/>
            <p:nvPr/>
          </p:nvSpPr>
          <p:spPr>
            <a:xfrm>
              <a:off x="4684634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0" name="pt1459"/>
            <p:cNvSpPr/>
            <p:nvPr/>
          </p:nvSpPr>
          <p:spPr>
            <a:xfrm>
              <a:off x="4648563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1" name="pt1460"/>
            <p:cNvSpPr/>
            <p:nvPr/>
          </p:nvSpPr>
          <p:spPr>
            <a:xfrm>
              <a:off x="472070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2" name="pt1461"/>
            <p:cNvSpPr/>
            <p:nvPr/>
          </p:nvSpPr>
          <p:spPr>
            <a:xfrm>
              <a:off x="455838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3" name="pt1462"/>
            <p:cNvSpPr/>
            <p:nvPr/>
          </p:nvSpPr>
          <p:spPr>
            <a:xfrm>
              <a:off x="4666598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4" name="pt1463"/>
            <p:cNvSpPr/>
            <p:nvPr/>
          </p:nvSpPr>
          <p:spPr>
            <a:xfrm>
              <a:off x="464856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5" name="pt1464"/>
            <p:cNvSpPr/>
            <p:nvPr/>
          </p:nvSpPr>
          <p:spPr>
            <a:xfrm>
              <a:off x="4684634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6" name="pt1465"/>
            <p:cNvSpPr/>
            <p:nvPr/>
          </p:nvSpPr>
          <p:spPr>
            <a:xfrm>
              <a:off x="4432138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7" name="pt1466"/>
            <p:cNvSpPr/>
            <p:nvPr/>
          </p:nvSpPr>
          <p:spPr>
            <a:xfrm>
              <a:off x="4666598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8" name="pt1467"/>
            <p:cNvSpPr/>
            <p:nvPr/>
          </p:nvSpPr>
          <p:spPr>
            <a:xfrm>
              <a:off x="454035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9" name="pt1468"/>
            <p:cNvSpPr/>
            <p:nvPr/>
          </p:nvSpPr>
          <p:spPr>
            <a:xfrm>
              <a:off x="4468209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0" name="pt1469"/>
            <p:cNvSpPr/>
            <p:nvPr/>
          </p:nvSpPr>
          <p:spPr>
            <a:xfrm>
              <a:off x="459445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1" name="pt1470"/>
            <p:cNvSpPr/>
            <p:nvPr/>
          </p:nvSpPr>
          <p:spPr>
            <a:xfrm>
              <a:off x="4558386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2" name="pt1471"/>
            <p:cNvSpPr/>
            <p:nvPr/>
          </p:nvSpPr>
          <p:spPr>
            <a:xfrm>
              <a:off x="4684634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3" name="pt1472"/>
            <p:cNvSpPr/>
            <p:nvPr/>
          </p:nvSpPr>
          <p:spPr>
            <a:xfrm>
              <a:off x="4486244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4" name="pt1473"/>
            <p:cNvSpPr/>
            <p:nvPr/>
          </p:nvSpPr>
          <p:spPr>
            <a:xfrm>
              <a:off x="4630528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5" name="pt1474"/>
            <p:cNvSpPr/>
            <p:nvPr/>
          </p:nvSpPr>
          <p:spPr>
            <a:xfrm>
              <a:off x="46485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6" name="pt1475"/>
            <p:cNvSpPr/>
            <p:nvPr/>
          </p:nvSpPr>
          <p:spPr>
            <a:xfrm>
              <a:off x="457642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7" name="pt1476"/>
            <p:cNvSpPr/>
            <p:nvPr/>
          </p:nvSpPr>
          <p:spPr>
            <a:xfrm>
              <a:off x="4648563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8" name="pt1477"/>
            <p:cNvSpPr/>
            <p:nvPr/>
          </p:nvSpPr>
          <p:spPr>
            <a:xfrm>
              <a:off x="454035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9" name="pt1478"/>
            <p:cNvSpPr/>
            <p:nvPr/>
          </p:nvSpPr>
          <p:spPr>
            <a:xfrm>
              <a:off x="470266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0" name="pt1479"/>
            <p:cNvSpPr/>
            <p:nvPr/>
          </p:nvSpPr>
          <p:spPr>
            <a:xfrm>
              <a:off x="455838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1" name="pt1480"/>
            <p:cNvSpPr/>
            <p:nvPr/>
          </p:nvSpPr>
          <p:spPr>
            <a:xfrm>
              <a:off x="4720705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2" name="pt1481"/>
            <p:cNvSpPr/>
            <p:nvPr/>
          </p:nvSpPr>
          <p:spPr>
            <a:xfrm>
              <a:off x="4684634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3" name="pt1482"/>
            <p:cNvSpPr/>
            <p:nvPr/>
          </p:nvSpPr>
          <p:spPr>
            <a:xfrm>
              <a:off x="461249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4" name="pt1483"/>
            <p:cNvSpPr/>
            <p:nvPr/>
          </p:nvSpPr>
          <p:spPr>
            <a:xfrm>
              <a:off x="463052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5" name="pt1484"/>
            <p:cNvSpPr/>
            <p:nvPr/>
          </p:nvSpPr>
          <p:spPr>
            <a:xfrm>
              <a:off x="470266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6" name="pt1485"/>
            <p:cNvSpPr/>
            <p:nvPr/>
          </p:nvSpPr>
          <p:spPr>
            <a:xfrm>
              <a:off x="473874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7" name="pt1486"/>
            <p:cNvSpPr/>
            <p:nvPr/>
          </p:nvSpPr>
          <p:spPr>
            <a:xfrm>
              <a:off x="464856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8" name="pt1487"/>
            <p:cNvSpPr/>
            <p:nvPr/>
          </p:nvSpPr>
          <p:spPr>
            <a:xfrm>
              <a:off x="4468209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9" name="pt1488"/>
            <p:cNvSpPr/>
            <p:nvPr/>
          </p:nvSpPr>
          <p:spPr>
            <a:xfrm>
              <a:off x="4522315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0" name="pt1489"/>
            <p:cNvSpPr/>
            <p:nvPr/>
          </p:nvSpPr>
          <p:spPr>
            <a:xfrm>
              <a:off x="4504280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1" name="pt1490"/>
            <p:cNvSpPr/>
            <p:nvPr/>
          </p:nvSpPr>
          <p:spPr>
            <a:xfrm>
              <a:off x="454035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2" name="pt1491"/>
            <p:cNvSpPr/>
            <p:nvPr/>
          </p:nvSpPr>
          <p:spPr>
            <a:xfrm>
              <a:off x="475677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3" name="pt1492"/>
            <p:cNvSpPr/>
            <p:nvPr/>
          </p:nvSpPr>
          <p:spPr>
            <a:xfrm>
              <a:off x="4648563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4" name="pt1493"/>
            <p:cNvSpPr/>
            <p:nvPr/>
          </p:nvSpPr>
          <p:spPr>
            <a:xfrm>
              <a:off x="464856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5" name="pt1494"/>
            <p:cNvSpPr/>
            <p:nvPr/>
          </p:nvSpPr>
          <p:spPr>
            <a:xfrm>
              <a:off x="468463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6" name="pt1495"/>
            <p:cNvSpPr/>
            <p:nvPr/>
          </p:nvSpPr>
          <p:spPr>
            <a:xfrm>
              <a:off x="4630528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7" name="pt1496"/>
            <p:cNvSpPr/>
            <p:nvPr/>
          </p:nvSpPr>
          <p:spPr>
            <a:xfrm>
              <a:off x="457642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8" name="pt1497"/>
            <p:cNvSpPr/>
            <p:nvPr/>
          </p:nvSpPr>
          <p:spPr>
            <a:xfrm>
              <a:off x="455838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9" name="pt1498"/>
            <p:cNvSpPr/>
            <p:nvPr/>
          </p:nvSpPr>
          <p:spPr>
            <a:xfrm>
              <a:off x="4630528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0" name="pt1499"/>
            <p:cNvSpPr/>
            <p:nvPr/>
          </p:nvSpPr>
          <p:spPr>
            <a:xfrm>
              <a:off x="466659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1" name="pt1500"/>
            <p:cNvSpPr/>
            <p:nvPr/>
          </p:nvSpPr>
          <p:spPr>
            <a:xfrm>
              <a:off x="455838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2" name="pt1501"/>
            <p:cNvSpPr/>
            <p:nvPr/>
          </p:nvSpPr>
          <p:spPr>
            <a:xfrm>
              <a:off x="4432138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3" name="pt1502"/>
            <p:cNvSpPr/>
            <p:nvPr/>
          </p:nvSpPr>
          <p:spPr>
            <a:xfrm>
              <a:off x="4594457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4" name="pt1503"/>
            <p:cNvSpPr/>
            <p:nvPr/>
          </p:nvSpPr>
          <p:spPr>
            <a:xfrm>
              <a:off x="459445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5" name="pt1504"/>
            <p:cNvSpPr/>
            <p:nvPr/>
          </p:nvSpPr>
          <p:spPr>
            <a:xfrm>
              <a:off x="459445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6" name="pt1505"/>
            <p:cNvSpPr/>
            <p:nvPr/>
          </p:nvSpPr>
          <p:spPr>
            <a:xfrm>
              <a:off x="461249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7" name="pt1506"/>
            <p:cNvSpPr/>
            <p:nvPr/>
          </p:nvSpPr>
          <p:spPr>
            <a:xfrm>
              <a:off x="437803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8" name="pt1507"/>
            <p:cNvSpPr/>
            <p:nvPr/>
          </p:nvSpPr>
          <p:spPr>
            <a:xfrm>
              <a:off x="457642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9" name="pt1508"/>
            <p:cNvSpPr/>
            <p:nvPr/>
          </p:nvSpPr>
          <p:spPr>
            <a:xfrm>
              <a:off x="4919095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0" name="pt1509"/>
            <p:cNvSpPr/>
            <p:nvPr/>
          </p:nvSpPr>
          <p:spPr>
            <a:xfrm>
              <a:off x="475677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1" name="pt1510"/>
            <p:cNvSpPr/>
            <p:nvPr/>
          </p:nvSpPr>
          <p:spPr>
            <a:xfrm>
              <a:off x="490105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2" name="pt1511"/>
            <p:cNvSpPr/>
            <p:nvPr/>
          </p:nvSpPr>
          <p:spPr>
            <a:xfrm>
              <a:off x="4846953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3" name="pt1512"/>
            <p:cNvSpPr/>
            <p:nvPr/>
          </p:nvSpPr>
          <p:spPr>
            <a:xfrm>
              <a:off x="48830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4" name="pt1513"/>
            <p:cNvSpPr/>
            <p:nvPr/>
          </p:nvSpPr>
          <p:spPr>
            <a:xfrm>
              <a:off x="502730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5" name="pt1514"/>
            <p:cNvSpPr/>
            <p:nvPr/>
          </p:nvSpPr>
          <p:spPr>
            <a:xfrm>
              <a:off x="4648563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6" name="pt1515"/>
            <p:cNvSpPr/>
            <p:nvPr/>
          </p:nvSpPr>
          <p:spPr>
            <a:xfrm>
              <a:off x="497320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7" name="pt1516"/>
            <p:cNvSpPr/>
            <p:nvPr/>
          </p:nvSpPr>
          <p:spPr>
            <a:xfrm>
              <a:off x="4883024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8" name="pt1517"/>
            <p:cNvSpPr/>
            <p:nvPr/>
          </p:nvSpPr>
          <p:spPr>
            <a:xfrm>
              <a:off x="493713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9" name="pt1518"/>
            <p:cNvSpPr/>
            <p:nvPr/>
          </p:nvSpPr>
          <p:spPr>
            <a:xfrm>
              <a:off x="475677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0" name="pt1519"/>
            <p:cNvSpPr/>
            <p:nvPr/>
          </p:nvSpPr>
          <p:spPr>
            <a:xfrm>
              <a:off x="479284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1" name="pt1520"/>
            <p:cNvSpPr/>
            <p:nvPr/>
          </p:nvSpPr>
          <p:spPr>
            <a:xfrm>
              <a:off x="482891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2" name="pt1521"/>
            <p:cNvSpPr/>
            <p:nvPr/>
          </p:nvSpPr>
          <p:spPr>
            <a:xfrm>
              <a:off x="473874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3" name="pt1522"/>
            <p:cNvSpPr/>
            <p:nvPr/>
          </p:nvSpPr>
          <p:spPr>
            <a:xfrm>
              <a:off x="475677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4" name="pt1523"/>
            <p:cNvSpPr/>
            <p:nvPr/>
          </p:nvSpPr>
          <p:spPr>
            <a:xfrm>
              <a:off x="479284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5" name="pt1524"/>
            <p:cNvSpPr/>
            <p:nvPr/>
          </p:nvSpPr>
          <p:spPr>
            <a:xfrm>
              <a:off x="482891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6" name="pt1525"/>
            <p:cNvSpPr/>
            <p:nvPr/>
          </p:nvSpPr>
          <p:spPr>
            <a:xfrm>
              <a:off x="5045343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7" name="pt1526"/>
            <p:cNvSpPr/>
            <p:nvPr/>
          </p:nvSpPr>
          <p:spPr>
            <a:xfrm>
              <a:off x="5081413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8" name="pt1527"/>
            <p:cNvSpPr/>
            <p:nvPr/>
          </p:nvSpPr>
          <p:spPr>
            <a:xfrm>
              <a:off x="4738740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9" name="pt1528"/>
            <p:cNvSpPr/>
            <p:nvPr/>
          </p:nvSpPr>
          <p:spPr>
            <a:xfrm>
              <a:off x="486498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0" name="pt1529"/>
            <p:cNvSpPr/>
            <p:nvPr/>
          </p:nvSpPr>
          <p:spPr>
            <a:xfrm>
              <a:off x="472070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1" name="pt1530"/>
            <p:cNvSpPr/>
            <p:nvPr/>
          </p:nvSpPr>
          <p:spPr>
            <a:xfrm>
              <a:off x="504534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2" name="pt1531"/>
            <p:cNvSpPr/>
            <p:nvPr/>
          </p:nvSpPr>
          <p:spPr>
            <a:xfrm>
              <a:off x="4720705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3" name="pt1532"/>
            <p:cNvSpPr/>
            <p:nvPr/>
          </p:nvSpPr>
          <p:spPr>
            <a:xfrm>
              <a:off x="4864988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4" name="pt1533"/>
            <p:cNvSpPr/>
            <p:nvPr/>
          </p:nvSpPr>
          <p:spPr>
            <a:xfrm>
              <a:off x="4919095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5" name="pt1534"/>
            <p:cNvSpPr/>
            <p:nvPr/>
          </p:nvSpPr>
          <p:spPr>
            <a:xfrm>
              <a:off x="470266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6" name="pt1535"/>
            <p:cNvSpPr/>
            <p:nvPr/>
          </p:nvSpPr>
          <p:spPr>
            <a:xfrm>
              <a:off x="472070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7" name="pt1536"/>
            <p:cNvSpPr/>
            <p:nvPr/>
          </p:nvSpPr>
          <p:spPr>
            <a:xfrm>
              <a:off x="484695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8" name="pt1537"/>
            <p:cNvSpPr/>
            <p:nvPr/>
          </p:nvSpPr>
          <p:spPr>
            <a:xfrm>
              <a:off x="48830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9" name="pt1538"/>
            <p:cNvSpPr/>
            <p:nvPr/>
          </p:nvSpPr>
          <p:spPr>
            <a:xfrm>
              <a:off x="493713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0" name="pt1539"/>
            <p:cNvSpPr/>
            <p:nvPr/>
          </p:nvSpPr>
          <p:spPr>
            <a:xfrm>
              <a:off x="499123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1" name="pt1540"/>
            <p:cNvSpPr/>
            <p:nvPr/>
          </p:nvSpPr>
          <p:spPr>
            <a:xfrm>
              <a:off x="4846953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2" name="pt1541"/>
            <p:cNvSpPr/>
            <p:nvPr/>
          </p:nvSpPr>
          <p:spPr>
            <a:xfrm>
              <a:off x="475677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3" name="pt1542"/>
            <p:cNvSpPr/>
            <p:nvPr/>
          </p:nvSpPr>
          <p:spPr>
            <a:xfrm>
              <a:off x="4846953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4" name="pt1543"/>
            <p:cNvSpPr/>
            <p:nvPr/>
          </p:nvSpPr>
          <p:spPr>
            <a:xfrm>
              <a:off x="493713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5" name="pt1544"/>
            <p:cNvSpPr/>
            <p:nvPr/>
          </p:nvSpPr>
          <p:spPr>
            <a:xfrm>
              <a:off x="484695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6" name="pt1545"/>
            <p:cNvSpPr/>
            <p:nvPr/>
          </p:nvSpPr>
          <p:spPr>
            <a:xfrm>
              <a:off x="4828917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7" name="pt1546"/>
            <p:cNvSpPr/>
            <p:nvPr/>
          </p:nvSpPr>
          <p:spPr>
            <a:xfrm>
              <a:off x="470266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8" name="pt1547"/>
            <p:cNvSpPr/>
            <p:nvPr/>
          </p:nvSpPr>
          <p:spPr>
            <a:xfrm>
              <a:off x="4810882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9" name="pt1548"/>
            <p:cNvSpPr/>
            <p:nvPr/>
          </p:nvSpPr>
          <p:spPr>
            <a:xfrm>
              <a:off x="4846953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0" name="pt1549"/>
            <p:cNvSpPr/>
            <p:nvPr/>
          </p:nvSpPr>
          <p:spPr>
            <a:xfrm>
              <a:off x="475677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1" name="pt1550"/>
            <p:cNvSpPr/>
            <p:nvPr/>
          </p:nvSpPr>
          <p:spPr>
            <a:xfrm>
              <a:off x="475677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2" name="pt1551"/>
            <p:cNvSpPr/>
            <p:nvPr/>
          </p:nvSpPr>
          <p:spPr>
            <a:xfrm>
              <a:off x="490105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3" name="pt1552"/>
            <p:cNvSpPr/>
            <p:nvPr/>
          </p:nvSpPr>
          <p:spPr>
            <a:xfrm>
              <a:off x="4864988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4" name="pt1553"/>
            <p:cNvSpPr/>
            <p:nvPr/>
          </p:nvSpPr>
          <p:spPr>
            <a:xfrm>
              <a:off x="477481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5" name="pt1554"/>
            <p:cNvSpPr/>
            <p:nvPr/>
          </p:nvSpPr>
          <p:spPr>
            <a:xfrm>
              <a:off x="4738740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6" name="pt1555"/>
            <p:cNvSpPr/>
            <p:nvPr/>
          </p:nvSpPr>
          <p:spPr>
            <a:xfrm>
              <a:off x="477481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7" name="pt1556"/>
            <p:cNvSpPr/>
            <p:nvPr/>
          </p:nvSpPr>
          <p:spPr>
            <a:xfrm>
              <a:off x="4810882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8" name="pt1557"/>
            <p:cNvSpPr/>
            <p:nvPr/>
          </p:nvSpPr>
          <p:spPr>
            <a:xfrm>
              <a:off x="475677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9" name="pl1558"/>
            <p:cNvSpPr/>
            <p:nvPr/>
          </p:nvSpPr>
          <p:spPr>
            <a:xfrm>
              <a:off x="3997391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0" name="tx1559"/>
            <p:cNvSpPr/>
            <p:nvPr/>
          </p:nvSpPr>
          <p:spPr>
            <a:xfrm>
              <a:off x="4079448" y="3764756"/>
              <a:ext cx="985103" cy="1651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Petal.Length</a:t>
              </a:r>
            </a:p>
          </p:txBody>
        </p:sp>
        <p:sp>
          <p:nvSpPr>
            <p:cNvPr id="1561" name="pl1560"/>
            <p:cNvSpPr/>
            <p:nvPr/>
          </p:nvSpPr>
          <p:spPr>
            <a:xfrm>
              <a:off x="3997391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2" name="pt1561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3" name="pt1562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4" name="pt1563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5" name="pt1564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6" name="pt1565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7" name="pt1566"/>
            <p:cNvSpPr/>
            <p:nvPr/>
          </p:nvSpPr>
          <p:spPr>
            <a:xfrm>
              <a:off x="4143571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8" name="pt1567"/>
            <p:cNvSpPr/>
            <p:nvPr/>
          </p:nvSpPr>
          <p:spPr>
            <a:xfrm>
              <a:off x="408946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9" name="pt1568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0" name="pt1569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1" name="pt1570"/>
            <p:cNvSpPr/>
            <p:nvPr/>
          </p:nvSpPr>
          <p:spPr>
            <a:xfrm>
              <a:off x="410750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2" name="pt1571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3" name="pt1572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4" name="pt1573"/>
            <p:cNvSpPr/>
            <p:nvPr/>
          </p:nvSpPr>
          <p:spPr>
            <a:xfrm>
              <a:off x="408946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5" name="pt1574"/>
            <p:cNvSpPr/>
            <p:nvPr/>
          </p:nvSpPr>
          <p:spPr>
            <a:xfrm>
              <a:off x="4035358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6" name="pt1575"/>
            <p:cNvSpPr/>
            <p:nvPr/>
          </p:nvSpPr>
          <p:spPr>
            <a:xfrm>
              <a:off x="405339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7" name="pt1576"/>
            <p:cNvSpPr/>
            <p:nvPr/>
          </p:nvSpPr>
          <p:spPr>
            <a:xfrm>
              <a:off x="410750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8" name="pt1577"/>
            <p:cNvSpPr/>
            <p:nvPr/>
          </p:nvSpPr>
          <p:spPr>
            <a:xfrm>
              <a:off x="4071429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9" name="pt1578"/>
            <p:cNvSpPr/>
            <p:nvPr/>
          </p:nvSpPr>
          <p:spPr>
            <a:xfrm>
              <a:off x="408946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0" name="pt1579"/>
            <p:cNvSpPr/>
            <p:nvPr/>
          </p:nvSpPr>
          <p:spPr>
            <a:xfrm>
              <a:off x="4143571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1" name="pt1580"/>
            <p:cNvSpPr/>
            <p:nvPr/>
          </p:nvSpPr>
          <p:spPr>
            <a:xfrm>
              <a:off x="410750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2" name="pt1581"/>
            <p:cNvSpPr/>
            <p:nvPr/>
          </p:nvSpPr>
          <p:spPr>
            <a:xfrm>
              <a:off x="4143571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3" name="pt1582"/>
            <p:cNvSpPr/>
            <p:nvPr/>
          </p:nvSpPr>
          <p:spPr>
            <a:xfrm>
              <a:off x="410750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4" name="pt1583"/>
            <p:cNvSpPr/>
            <p:nvPr/>
          </p:nvSpPr>
          <p:spPr>
            <a:xfrm>
              <a:off x="4017323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5" name="pt1584"/>
            <p:cNvSpPr/>
            <p:nvPr/>
          </p:nvSpPr>
          <p:spPr>
            <a:xfrm>
              <a:off x="4143571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6" name="pt1585"/>
            <p:cNvSpPr/>
            <p:nvPr/>
          </p:nvSpPr>
          <p:spPr>
            <a:xfrm>
              <a:off x="4179642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7" name="pt1586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8" name="pt1587"/>
            <p:cNvSpPr/>
            <p:nvPr/>
          </p:nvSpPr>
          <p:spPr>
            <a:xfrm>
              <a:off x="4125535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9" name="pt1588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0" name="pt1589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1" name="pt1590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2" name="pt1591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3" name="pt1592"/>
            <p:cNvSpPr/>
            <p:nvPr/>
          </p:nvSpPr>
          <p:spPr>
            <a:xfrm>
              <a:off x="410750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4" name="pt1593"/>
            <p:cNvSpPr/>
            <p:nvPr/>
          </p:nvSpPr>
          <p:spPr>
            <a:xfrm>
              <a:off x="410750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5" name="pt1594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6" name="pt1595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7" name="pt1596"/>
            <p:cNvSpPr/>
            <p:nvPr/>
          </p:nvSpPr>
          <p:spPr>
            <a:xfrm>
              <a:off x="4053394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8" name="pt1597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9" name="pt1598"/>
            <p:cNvSpPr/>
            <p:nvPr/>
          </p:nvSpPr>
          <p:spPr>
            <a:xfrm>
              <a:off x="4089465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0" name="pt1599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1" name="pt1600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2" name="pt1601"/>
            <p:cNvSpPr/>
            <p:nvPr/>
          </p:nvSpPr>
          <p:spPr>
            <a:xfrm>
              <a:off x="4071429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3" name="pt1602"/>
            <p:cNvSpPr/>
            <p:nvPr/>
          </p:nvSpPr>
          <p:spPr>
            <a:xfrm>
              <a:off x="4071429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4" name="pt1603"/>
            <p:cNvSpPr/>
            <p:nvPr/>
          </p:nvSpPr>
          <p:spPr>
            <a:xfrm>
              <a:off x="4071429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5" name="pt1604"/>
            <p:cNvSpPr/>
            <p:nvPr/>
          </p:nvSpPr>
          <p:spPr>
            <a:xfrm>
              <a:off x="4125535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6" name="pt1605"/>
            <p:cNvSpPr/>
            <p:nvPr/>
          </p:nvSpPr>
          <p:spPr>
            <a:xfrm>
              <a:off x="4179642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7" name="pt1606"/>
            <p:cNvSpPr/>
            <p:nvPr/>
          </p:nvSpPr>
          <p:spPr>
            <a:xfrm>
              <a:off x="4089465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8" name="pt1607"/>
            <p:cNvSpPr/>
            <p:nvPr/>
          </p:nvSpPr>
          <p:spPr>
            <a:xfrm>
              <a:off x="412553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9" name="pt1608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0" name="pt1609"/>
            <p:cNvSpPr/>
            <p:nvPr/>
          </p:nvSpPr>
          <p:spPr>
            <a:xfrm>
              <a:off x="410750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1" name="pt1610"/>
            <p:cNvSpPr/>
            <p:nvPr/>
          </p:nvSpPr>
          <p:spPr>
            <a:xfrm>
              <a:off x="4089465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2" name="pt1611"/>
            <p:cNvSpPr/>
            <p:nvPr/>
          </p:nvSpPr>
          <p:spPr>
            <a:xfrm>
              <a:off x="4684634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3" name="pt1612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4" name="pt1613"/>
            <p:cNvSpPr/>
            <p:nvPr/>
          </p:nvSpPr>
          <p:spPr>
            <a:xfrm>
              <a:off x="472070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5" name="pt1614"/>
            <p:cNvSpPr/>
            <p:nvPr/>
          </p:nvSpPr>
          <p:spPr>
            <a:xfrm>
              <a:off x="455838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6" name="pt1615"/>
            <p:cNvSpPr/>
            <p:nvPr/>
          </p:nvSpPr>
          <p:spPr>
            <a:xfrm>
              <a:off x="4666598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7" name="pt1616"/>
            <p:cNvSpPr/>
            <p:nvPr/>
          </p:nvSpPr>
          <p:spPr>
            <a:xfrm>
              <a:off x="4648563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8" name="pt1617"/>
            <p:cNvSpPr/>
            <p:nvPr/>
          </p:nvSpPr>
          <p:spPr>
            <a:xfrm>
              <a:off x="468463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9" name="pt1618"/>
            <p:cNvSpPr/>
            <p:nvPr/>
          </p:nvSpPr>
          <p:spPr>
            <a:xfrm>
              <a:off x="443213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0" name="pt1619"/>
            <p:cNvSpPr/>
            <p:nvPr/>
          </p:nvSpPr>
          <p:spPr>
            <a:xfrm>
              <a:off x="466659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1" name="pt1620"/>
            <p:cNvSpPr/>
            <p:nvPr/>
          </p:nvSpPr>
          <p:spPr>
            <a:xfrm>
              <a:off x="4540350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2" name="pt1621"/>
            <p:cNvSpPr/>
            <p:nvPr/>
          </p:nvSpPr>
          <p:spPr>
            <a:xfrm>
              <a:off x="4468209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3" name="pt1622"/>
            <p:cNvSpPr/>
            <p:nvPr/>
          </p:nvSpPr>
          <p:spPr>
            <a:xfrm>
              <a:off x="4594457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4" name="pt1623"/>
            <p:cNvSpPr/>
            <p:nvPr/>
          </p:nvSpPr>
          <p:spPr>
            <a:xfrm>
              <a:off x="455838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5" name="pt1624"/>
            <p:cNvSpPr/>
            <p:nvPr/>
          </p:nvSpPr>
          <p:spPr>
            <a:xfrm>
              <a:off x="4684634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6" name="pt1625"/>
            <p:cNvSpPr/>
            <p:nvPr/>
          </p:nvSpPr>
          <p:spPr>
            <a:xfrm>
              <a:off x="4486244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7" name="pt1626"/>
            <p:cNvSpPr/>
            <p:nvPr/>
          </p:nvSpPr>
          <p:spPr>
            <a:xfrm>
              <a:off x="463052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8" name="pt1627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9" name="pt1628"/>
            <p:cNvSpPr/>
            <p:nvPr/>
          </p:nvSpPr>
          <p:spPr>
            <a:xfrm>
              <a:off x="4576421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0" name="pt1629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1" name="pt1630"/>
            <p:cNvSpPr/>
            <p:nvPr/>
          </p:nvSpPr>
          <p:spPr>
            <a:xfrm>
              <a:off x="4540350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2" name="pt1631"/>
            <p:cNvSpPr/>
            <p:nvPr/>
          </p:nvSpPr>
          <p:spPr>
            <a:xfrm>
              <a:off x="4702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3" name="pt1632"/>
            <p:cNvSpPr/>
            <p:nvPr/>
          </p:nvSpPr>
          <p:spPr>
            <a:xfrm>
              <a:off x="455838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4" name="pt1633"/>
            <p:cNvSpPr/>
            <p:nvPr/>
          </p:nvSpPr>
          <p:spPr>
            <a:xfrm>
              <a:off x="4720705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5" name="pt1634"/>
            <p:cNvSpPr/>
            <p:nvPr/>
          </p:nvSpPr>
          <p:spPr>
            <a:xfrm>
              <a:off x="4684634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6" name="pt1635"/>
            <p:cNvSpPr/>
            <p:nvPr/>
          </p:nvSpPr>
          <p:spPr>
            <a:xfrm>
              <a:off x="461249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7" name="pt1636"/>
            <p:cNvSpPr/>
            <p:nvPr/>
          </p:nvSpPr>
          <p:spPr>
            <a:xfrm>
              <a:off x="463052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8" name="pt1637"/>
            <p:cNvSpPr/>
            <p:nvPr/>
          </p:nvSpPr>
          <p:spPr>
            <a:xfrm>
              <a:off x="4702669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9" name="pt1638"/>
            <p:cNvSpPr/>
            <p:nvPr/>
          </p:nvSpPr>
          <p:spPr>
            <a:xfrm>
              <a:off x="4738740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0" name="pt1639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1" name="pt1640"/>
            <p:cNvSpPr/>
            <p:nvPr/>
          </p:nvSpPr>
          <p:spPr>
            <a:xfrm>
              <a:off x="4468209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2" name="pt1641"/>
            <p:cNvSpPr/>
            <p:nvPr/>
          </p:nvSpPr>
          <p:spPr>
            <a:xfrm>
              <a:off x="4522315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3" name="pt1642"/>
            <p:cNvSpPr/>
            <p:nvPr/>
          </p:nvSpPr>
          <p:spPr>
            <a:xfrm>
              <a:off x="4504280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4" name="pt1643"/>
            <p:cNvSpPr/>
            <p:nvPr/>
          </p:nvSpPr>
          <p:spPr>
            <a:xfrm>
              <a:off x="4540350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5" name="pt1644"/>
            <p:cNvSpPr/>
            <p:nvPr/>
          </p:nvSpPr>
          <p:spPr>
            <a:xfrm>
              <a:off x="475677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6" name="pt1645"/>
            <p:cNvSpPr/>
            <p:nvPr/>
          </p:nvSpPr>
          <p:spPr>
            <a:xfrm>
              <a:off x="4648563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7" name="pt1646"/>
            <p:cNvSpPr/>
            <p:nvPr/>
          </p:nvSpPr>
          <p:spPr>
            <a:xfrm>
              <a:off x="4648563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8" name="pt1647"/>
            <p:cNvSpPr/>
            <p:nvPr/>
          </p:nvSpPr>
          <p:spPr>
            <a:xfrm>
              <a:off x="4684634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9" name="pt1648"/>
            <p:cNvSpPr/>
            <p:nvPr/>
          </p:nvSpPr>
          <p:spPr>
            <a:xfrm>
              <a:off x="4630528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0" name="pt1649"/>
            <p:cNvSpPr/>
            <p:nvPr/>
          </p:nvSpPr>
          <p:spPr>
            <a:xfrm>
              <a:off x="457642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1" name="pt1650"/>
            <p:cNvSpPr/>
            <p:nvPr/>
          </p:nvSpPr>
          <p:spPr>
            <a:xfrm>
              <a:off x="455838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2" name="pt1651"/>
            <p:cNvSpPr/>
            <p:nvPr/>
          </p:nvSpPr>
          <p:spPr>
            <a:xfrm>
              <a:off x="4630528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3" name="pt1652"/>
            <p:cNvSpPr/>
            <p:nvPr/>
          </p:nvSpPr>
          <p:spPr>
            <a:xfrm>
              <a:off x="4666598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4" name="pt1653"/>
            <p:cNvSpPr/>
            <p:nvPr/>
          </p:nvSpPr>
          <p:spPr>
            <a:xfrm>
              <a:off x="455838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5" name="pt1654"/>
            <p:cNvSpPr/>
            <p:nvPr/>
          </p:nvSpPr>
          <p:spPr>
            <a:xfrm>
              <a:off x="4432138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6" name="pt1655"/>
            <p:cNvSpPr/>
            <p:nvPr/>
          </p:nvSpPr>
          <p:spPr>
            <a:xfrm>
              <a:off x="4594457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7" name="pt1656"/>
            <p:cNvSpPr/>
            <p:nvPr/>
          </p:nvSpPr>
          <p:spPr>
            <a:xfrm>
              <a:off x="4594457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8" name="pt1657"/>
            <p:cNvSpPr/>
            <p:nvPr/>
          </p:nvSpPr>
          <p:spPr>
            <a:xfrm>
              <a:off x="4594457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9" name="pt1658"/>
            <p:cNvSpPr/>
            <p:nvPr/>
          </p:nvSpPr>
          <p:spPr>
            <a:xfrm>
              <a:off x="4612492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0" name="pt1659"/>
            <p:cNvSpPr/>
            <p:nvPr/>
          </p:nvSpPr>
          <p:spPr>
            <a:xfrm>
              <a:off x="4378031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1" name="pt1660"/>
            <p:cNvSpPr/>
            <p:nvPr/>
          </p:nvSpPr>
          <p:spPr>
            <a:xfrm>
              <a:off x="4576421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2" name="pt1661"/>
            <p:cNvSpPr/>
            <p:nvPr/>
          </p:nvSpPr>
          <p:spPr>
            <a:xfrm>
              <a:off x="4919095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3" name="pt1662"/>
            <p:cNvSpPr/>
            <p:nvPr/>
          </p:nvSpPr>
          <p:spPr>
            <a:xfrm>
              <a:off x="475677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4" name="pt1663"/>
            <p:cNvSpPr/>
            <p:nvPr/>
          </p:nvSpPr>
          <p:spPr>
            <a:xfrm>
              <a:off x="4901059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5" name="pt1664"/>
            <p:cNvSpPr/>
            <p:nvPr/>
          </p:nvSpPr>
          <p:spPr>
            <a:xfrm>
              <a:off x="4846953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6" name="pt1665"/>
            <p:cNvSpPr/>
            <p:nvPr/>
          </p:nvSpPr>
          <p:spPr>
            <a:xfrm>
              <a:off x="4883024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7" name="pt1666"/>
            <p:cNvSpPr/>
            <p:nvPr/>
          </p:nvSpPr>
          <p:spPr>
            <a:xfrm>
              <a:off x="5027307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8" name="pt1667"/>
            <p:cNvSpPr/>
            <p:nvPr/>
          </p:nvSpPr>
          <p:spPr>
            <a:xfrm>
              <a:off x="4648563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9" name="pt1668"/>
            <p:cNvSpPr/>
            <p:nvPr/>
          </p:nvSpPr>
          <p:spPr>
            <a:xfrm>
              <a:off x="497320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0" name="pt1669"/>
            <p:cNvSpPr/>
            <p:nvPr/>
          </p:nvSpPr>
          <p:spPr>
            <a:xfrm>
              <a:off x="4883024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1" name="pt1670"/>
            <p:cNvSpPr/>
            <p:nvPr/>
          </p:nvSpPr>
          <p:spPr>
            <a:xfrm>
              <a:off x="4937130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2" name="pt1671"/>
            <p:cNvSpPr/>
            <p:nvPr/>
          </p:nvSpPr>
          <p:spPr>
            <a:xfrm>
              <a:off x="4756776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3" name="pt1672"/>
            <p:cNvSpPr/>
            <p:nvPr/>
          </p:nvSpPr>
          <p:spPr>
            <a:xfrm>
              <a:off x="479284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4" name="pt1673"/>
            <p:cNvSpPr/>
            <p:nvPr/>
          </p:nvSpPr>
          <p:spPr>
            <a:xfrm>
              <a:off x="4828917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5" name="pt1674"/>
            <p:cNvSpPr/>
            <p:nvPr/>
          </p:nvSpPr>
          <p:spPr>
            <a:xfrm>
              <a:off x="4738740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6" name="pt1675"/>
            <p:cNvSpPr/>
            <p:nvPr/>
          </p:nvSpPr>
          <p:spPr>
            <a:xfrm>
              <a:off x="4756776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7" name="pt1676"/>
            <p:cNvSpPr/>
            <p:nvPr/>
          </p:nvSpPr>
          <p:spPr>
            <a:xfrm>
              <a:off x="4792846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8" name="pt1677"/>
            <p:cNvSpPr/>
            <p:nvPr/>
          </p:nvSpPr>
          <p:spPr>
            <a:xfrm>
              <a:off x="482891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9" name="pt1678"/>
            <p:cNvSpPr/>
            <p:nvPr/>
          </p:nvSpPr>
          <p:spPr>
            <a:xfrm>
              <a:off x="5045343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0" name="pt1679"/>
            <p:cNvSpPr/>
            <p:nvPr/>
          </p:nvSpPr>
          <p:spPr>
            <a:xfrm>
              <a:off x="5081413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1" name="pt1680"/>
            <p:cNvSpPr/>
            <p:nvPr/>
          </p:nvSpPr>
          <p:spPr>
            <a:xfrm>
              <a:off x="4738740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2" name="pt1681"/>
            <p:cNvSpPr/>
            <p:nvPr/>
          </p:nvSpPr>
          <p:spPr>
            <a:xfrm>
              <a:off x="4864988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3" name="pt1682"/>
            <p:cNvSpPr/>
            <p:nvPr/>
          </p:nvSpPr>
          <p:spPr>
            <a:xfrm>
              <a:off x="4720705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4" name="pt1683"/>
            <p:cNvSpPr/>
            <p:nvPr/>
          </p:nvSpPr>
          <p:spPr>
            <a:xfrm>
              <a:off x="5045343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5" name="pt1684"/>
            <p:cNvSpPr/>
            <p:nvPr/>
          </p:nvSpPr>
          <p:spPr>
            <a:xfrm>
              <a:off x="472070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6" name="pt1685"/>
            <p:cNvSpPr/>
            <p:nvPr/>
          </p:nvSpPr>
          <p:spPr>
            <a:xfrm>
              <a:off x="4864988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7" name="pt1686"/>
            <p:cNvSpPr/>
            <p:nvPr/>
          </p:nvSpPr>
          <p:spPr>
            <a:xfrm>
              <a:off x="491909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8" name="pt1687"/>
            <p:cNvSpPr/>
            <p:nvPr/>
          </p:nvSpPr>
          <p:spPr>
            <a:xfrm>
              <a:off x="4702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9" name="pt1688"/>
            <p:cNvSpPr/>
            <p:nvPr/>
          </p:nvSpPr>
          <p:spPr>
            <a:xfrm>
              <a:off x="4720705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0" name="pt1689"/>
            <p:cNvSpPr/>
            <p:nvPr/>
          </p:nvSpPr>
          <p:spPr>
            <a:xfrm>
              <a:off x="4846953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1" name="pt1690"/>
            <p:cNvSpPr/>
            <p:nvPr/>
          </p:nvSpPr>
          <p:spPr>
            <a:xfrm>
              <a:off x="4883024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2" name="pt1691"/>
            <p:cNvSpPr/>
            <p:nvPr/>
          </p:nvSpPr>
          <p:spPr>
            <a:xfrm>
              <a:off x="4937130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3" name="pt1692"/>
            <p:cNvSpPr/>
            <p:nvPr/>
          </p:nvSpPr>
          <p:spPr>
            <a:xfrm>
              <a:off x="4991236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4" name="pt1693"/>
            <p:cNvSpPr/>
            <p:nvPr/>
          </p:nvSpPr>
          <p:spPr>
            <a:xfrm>
              <a:off x="4846953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5" name="pt1694"/>
            <p:cNvSpPr/>
            <p:nvPr/>
          </p:nvSpPr>
          <p:spPr>
            <a:xfrm>
              <a:off x="475677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6" name="pt1695"/>
            <p:cNvSpPr/>
            <p:nvPr/>
          </p:nvSpPr>
          <p:spPr>
            <a:xfrm>
              <a:off x="4846953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7" name="pt1696"/>
            <p:cNvSpPr/>
            <p:nvPr/>
          </p:nvSpPr>
          <p:spPr>
            <a:xfrm>
              <a:off x="4937130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8" name="pt1697"/>
            <p:cNvSpPr/>
            <p:nvPr/>
          </p:nvSpPr>
          <p:spPr>
            <a:xfrm>
              <a:off x="4846953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9" name="pt1698"/>
            <p:cNvSpPr/>
            <p:nvPr/>
          </p:nvSpPr>
          <p:spPr>
            <a:xfrm>
              <a:off x="4828917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0" name="pt1699"/>
            <p:cNvSpPr/>
            <p:nvPr/>
          </p:nvSpPr>
          <p:spPr>
            <a:xfrm>
              <a:off x="4702669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1" name="pt1700"/>
            <p:cNvSpPr/>
            <p:nvPr/>
          </p:nvSpPr>
          <p:spPr>
            <a:xfrm>
              <a:off x="4810882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2" name="pt1701"/>
            <p:cNvSpPr/>
            <p:nvPr/>
          </p:nvSpPr>
          <p:spPr>
            <a:xfrm>
              <a:off x="4846953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3" name="pt1702"/>
            <p:cNvSpPr/>
            <p:nvPr/>
          </p:nvSpPr>
          <p:spPr>
            <a:xfrm>
              <a:off x="4756776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4" name="pt1703"/>
            <p:cNvSpPr/>
            <p:nvPr/>
          </p:nvSpPr>
          <p:spPr>
            <a:xfrm>
              <a:off x="4756776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5" name="pt1704"/>
            <p:cNvSpPr/>
            <p:nvPr/>
          </p:nvSpPr>
          <p:spPr>
            <a:xfrm>
              <a:off x="4901059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6" name="pt1705"/>
            <p:cNvSpPr/>
            <p:nvPr/>
          </p:nvSpPr>
          <p:spPr>
            <a:xfrm>
              <a:off x="4864988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7" name="pt1706"/>
            <p:cNvSpPr/>
            <p:nvPr/>
          </p:nvSpPr>
          <p:spPr>
            <a:xfrm>
              <a:off x="477481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8" name="pt1707"/>
            <p:cNvSpPr/>
            <p:nvPr/>
          </p:nvSpPr>
          <p:spPr>
            <a:xfrm>
              <a:off x="4738740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9" name="pt1708"/>
            <p:cNvSpPr/>
            <p:nvPr/>
          </p:nvSpPr>
          <p:spPr>
            <a:xfrm>
              <a:off x="477481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0" name="pt1709"/>
            <p:cNvSpPr/>
            <p:nvPr/>
          </p:nvSpPr>
          <p:spPr>
            <a:xfrm>
              <a:off x="4810882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1" name="pt1710"/>
            <p:cNvSpPr/>
            <p:nvPr/>
          </p:nvSpPr>
          <p:spPr>
            <a:xfrm>
              <a:off x="4756776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2" name="pl1711"/>
            <p:cNvSpPr/>
            <p:nvPr/>
          </p:nvSpPr>
          <p:spPr>
            <a:xfrm>
              <a:off x="3997391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3" name="pl1712"/>
            <p:cNvSpPr/>
            <p:nvPr/>
          </p:nvSpPr>
          <p:spPr>
            <a:xfrm>
              <a:off x="4039954" y="5857646"/>
              <a:ext cx="1082126" cy="0"/>
            </a:xfrm>
            <a:custGeom>
              <a:avLst/>
              <a:pathLst>
                <a:path w="1082126" h="0">
                  <a:moveTo>
                    <a:pt x="0" y="0"/>
                  </a:moveTo>
                  <a:lnTo>
                    <a:pt x="1082126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4" name="pl1713"/>
            <p:cNvSpPr/>
            <p:nvPr/>
          </p:nvSpPr>
          <p:spPr>
            <a:xfrm>
              <a:off x="403995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5" name="pl1714"/>
            <p:cNvSpPr/>
            <p:nvPr/>
          </p:nvSpPr>
          <p:spPr>
            <a:xfrm>
              <a:off x="4220309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6" name="pl1715"/>
            <p:cNvSpPr/>
            <p:nvPr/>
          </p:nvSpPr>
          <p:spPr>
            <a:xfrm>
              <a:off x="4400663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7" name="pl1716"/>
            <p:cNvSpPr/>
            <p:nvPr/>
          </p:nvSpPr>
          <p:spPr>
            <a:xfrm>
              <a:off x="4581017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8" name="pl1717"/>
            <p:cNvSpPr/>
            <p:nvPr/>
          </p:nvSpPr>
          <p:spPr>
            <a:xfrm>
              <a:off x="4761372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9" name="pl1718"/>
            <p:cNvSpPr/>
            <p:nvPr/>
          </p:nvSpPr>
          <p:spPr>
            <a:xfrm>
              <a:off x="4941726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0" name="pl1719"/>
            <p:cNvSpPr/>
            <p:nvPr/>
          </p:nvSpPr>
          <p:spPr>
            <a:xfrm>
              <a:off x="5122080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1" name="tx1720"/>
            <p:cNvSpPr/>
            <p:nvPr/>
          </p:nvSpPr>
          <p:spPr>
            <a:xfrm>
              <a:off x="4011977" y="6004859"/>
              <a:ext cx="55953" cy="7004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1722" name="tx1721"/>
            <p:cNvSpPr/>
            <p:nvPr/>
          </p:nvSpPr>
          <p:spPr>
            <a:xfrm>
              <a:off x="4192332" y="6004264"/>
              <a:ext cx="55953" cy="706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1723" name="tx1722"/>
            <p:cNvSpPr/>
            <p:nvPr/>
          </p:nvSpPr>
          <p:spPr>
            <a:xfrm>
              <a:off x="4372686" y="6002478"/>
              <a:ext cx="55953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1724" name="tx1723"/>
            <p:cNvSpPr/>
            <p:nvPr/>
          </p:nvSpPr>
          <p:spPr>
            <a:xfrm>
              <a:off x="4553041" y="6004462"/>
              <a:ext cx="55953" cy="704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1725" name="tx1724"/>
            <p:cNvSpPr/>
            <p:nvPr/>
          </p:nvSpPr>
          <p:spPr>
            <a:xfrm>
              <a:off x="4733395" y="6003867"/>
              <a:ext cx="55953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726" name="tx1725"/>
            <p:cNvSpPr/>
            <p:nvPr/>
          </p:nvSpPr>
          <p:spPr>
            <a:xfrm>
              <a:off x="4913749" y="6002478"/>
              <a:ext cx="55953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727" name="tx1726"/>
            <p:cNvSpPr/>
            <p:nvPr/>
          </p:nvSpPr>
          <p:spPr>
            <a:xfrm>
              <a:off x="5094104" y="6005653"/>
              <a:ext cx="55953" cy="6925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728" name="pt1727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9" name="pt1728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0" name="pt1729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1" name="pt1730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2" name="pt1731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3" name="pt1732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4" name="pt1733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5" name="pt1734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6" name="pt1735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7" name="pt1736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8" name="pt1737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9" name="pt1738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0" name="pt1739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1" name="pt1740"/>
            <p:cNvSpPr/>
            <p:nvPr/>
          </p:nvSpPr>
          <p:spPr>
            <a:xfrm>
              <a:off x="4035358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2" name="pt1741"/>
            <p:cNvSpPr/>
            <p:nvPr/>
          </p:nvSpPr>
          <p:spPr>
            <a:xfrm>
              <a:off x="405339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3" name="pt1742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4" name="pt1743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5" name="pt1744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6" name="pt1745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7" name="pt1746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8" name="pt1747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9" name="pt1748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0" name="pt1749"/>
            <p:cNvSpPr/>
            <p:nvPr/>
          </p:nvSpPr>
          <p:spPr>
            <a:xfrm>
              <a:off x="401732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1" name="pt1750"/>
            <p:cNvSpPr/>
            <p:nvPr/>
          </p:nvSpPr>
          <p:spPr>
            <a:xfrm>
              <a:off x="414357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2" name="pt1751"/>
            <p:cNvSpPr/>
            <p:nvPr/>
          </p:nvSpPr>
          <p:spPr>
            <a:xfrm>
              <a:off x="417964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3" name="pt1752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4" name="pt1753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5" name="pt1754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6" name="pt1755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7" name="pt1756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8" name="pt1757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9" name="pt1758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0" name="pt1759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1" name="pt1760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2" name="pt1761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3" name="pt1762"/>
            <p:cNvSpPr/>
            <p:nvPr/>
          </p:nvSpPr>
          <p:spPr>
            <a:xfrm>
              <a:off x="4053394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4" name="pt1763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5" name="pt1764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6" name="pt1765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7" name="pt1766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8" name="pt1767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9" name="pt1768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0" name="pt1769"/>
            <p:cNvSpPr/>
            <p:nvPr/>
          </p:nvSpPr>
          <p:spPr>
            <a:xfrm>
              <a:off x="407142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1" name="pt1770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2" name="pt1771"/>
            <p:cNvSpPr/>
            <p:nvPr/>
          </p:nvSpPr>
          <p:spPr>
            <a:xfrm>
              <a:off x="4179642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3" name="pt1772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4" name="pt1773"/>
            <p:cNvSpPr/>
            <p:nvPr/>
          </p:nvSpPr>
          <p:spPr>
            <a:xfrm>
              <a:off x="412553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5" name="pt1774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6" name="pt1775"/>
            <p:cNvSpPr/>
            <p:nvPr/>
          </p:nvSpPr>
          <p:spPr>
            <a:xfrm>
              <a:off x="410750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7" name="pt1776"/>
            <p:cNvSpPr/>
            <p:nvPr/>
          </p:nvSpPr>
          <p:spPr>
            <a:xfrm>
              <a:off x="4089465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8" name="pt1777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9" name="pt1778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0" name="pt1779"/>
            <p:cNvSpPr/>
            <p:nvPr/>
          </p:nvSpPr>
          <p:spPr>
            <a:xfrm>
              <a:off x="47207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1" name="pt1780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2" name="pt1781"/>
            <p:cNvSpPr/>
            <p:nvPr/>
          </p:nvSpPr>
          <p:spPr>
            <a:xfrm>
              <a:off x="46665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3" name="pt1782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4" name="pt1783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5" name="pt1784"/>
            <p:cNvSpPr/>
            <p:nvPr/>
          </p:nvSpPr>
          <p:spPr>
            <a:xfrm>
              <a:off x="44321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6" name="pt1785"/>
            <p:cNvSpPr/>
            <p:nvPr/>
          </p:nvSpPr>
          <p:spPr>
            <a:xfrm>
              <a:off x="46665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7" name="pt1786"/>
            <p:cNvSpPr/>
            <p:nvPr/>
          </p:nvSpPr>
          <p:spPr>
            <a:xfrm>
              <a:off x="45403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8" name="pt1787"/>
            <p:cNvSpPr/>
            <p:nvPr/>
          </p:nvSpPr>
          <p:spPr>
            <a:xfrm>
              <a:off x="446820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9" name="pt1788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0" name="pt1789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1" name="pt1790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2" name="pt1791"/>
            <p:cNvSpPr/>
            <p:nvPr/>
          </p:nvSpPr>
          <p:spPr>
            <a:xfrm>
              <a:off x="448624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3" name="pt1792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4" name="pt1793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5" name="pt1794"/>
            <p:cNvSpPr/>
            <p:nvPr/>
          </p:nvSpPr>
          <p:spPr>
            <a:xfrm>
              <a:off x="45764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6" name="pt1795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7" name="pt1796"/>
            <p:cNvSpPr/>
            <p:nvPr/>
          </p:nvSpPr>
          <p:spPr>
            <a:xfrm>
              <a:off x="45403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8" name="pt1797"/>
            <p:cNvSpPr/>
            <p:nvPr/>
          </p:nvSpPr>
          <p:spPr>
            <a:xfrm>
              <a:off x="470266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9" name="pt1798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0" name="pt1799"/>
            <p:cNvSpPr/>
            <p:nvPr/>
          </p:nvSpPr>
          <p:spPr>
            <a:xfrm>
              <a:off x="472070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1" name="pt1800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2" name="pt1801"/>
            <p:cNvSpPr/>
            <p:nvPr/>
          </p:nvSpPr>
          <p:spPr>
            <a:xfrm>
              <a:off x="46124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3" name="pt1802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4" name="pt1803"/>
            <p:cNvSpPr/>
            <p:nvPr/>
          </p:nvSpPr>
          <p:spPr>
            <a:xfrm>
              <a:off x="470266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5" name="pt1804"/>
            <p:cNvSpPr/>
            <p:nvPr/>
          </p:nvSpPr>
          <p:spPr>
            <a:xfrm>
              <a:off x="473874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6" name="pt1805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7" name="pt1806"/>
            <p:cNvSpPr/>
            <p:nvPr/>
          </p:nvSpPr>
          <p:spPr>
            <a:xfrm>
              <a:off x="4468209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8" name="pt1807"/>
            <p:cNvSpPr/>
            <p:nvPr/>
          </p:nvSpPr>
          <p:spPr>
            <a:xfrm>
              <a:off x="452231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9" name="pt1808"/>
            <p:cNvSpPr/>
            <p:nvPr/>
          </p:nvSpPr>
          <p:spPr>
            <a:xfrm>
              <a:off x="450428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0" name="pt1809"/>
            <p:cNvSpPr/>
            <p:nvPr/>
          </p:nvSpPr>
          <p:spPr>
            <a:xfrm>
              <a:off x="45403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1" name="pt1810"/>
            <p:cNvSpPr/>
            <p:nvPr/>
          </p:nvSpPr>
          <p:spPr>
            <a:xfrm>
              <a:off x="475677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2" name="pt1811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3" name="pt1812"/>
            <p:cNvSpPr/>
            <p:nvPr/>
          </p:nvSpPr>
          <p:spPr>
            <a:xfrm>
              <a:off x="464856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4" name="pt1813"/>
            <p:cNvSpPr/>
            <p:nvPr/>
          </p:nvSpPr>
          <p:spPr>
            <a:xfrm>
              <a:off x="468463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5" name="pt1814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6" name="pt1815"/>
            <p:cNvSpPr/>
            <p:nvPr/>
          </p:nvSpPr>
          <p:spPr>
            <a:xfrm>
              <a:off x="45764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7" name="pt1816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8" name="pt1817"/>
            <p:cNvSpPr/>
            <p:nvPr/>
          </p:nvSpPr>
          <p:spPr>
            <a:xfrm>
              <a:off x="463052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9" name="pt1818"/>
            <p:cNvSpPr/>
            <p:nvPr/>
          </p:nvSpPr>
          <p:spPr>
            <a:xfrm>
              <a:off x="46665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0" name="pt1819"/>
            <p:cNvSpPr/>
            <p:nvPr/>
          </p:nvSpPr>
          <p:spPr>
            <a:xfrm>
              <a:off x="4558386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1" name="pt1820"/>
            <p:cNvSpPr/>
            <p:nvPr/>
          </p:nvSpPr>
          <p:spPr>
            <a:xfrm>
              <a:off x="443213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2" name="pt1821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3" name="pt1822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4" name="pt1823"/>
            <p:cNvSpPr/>
            <p:nvPr/>
          </p:nvSpPr>
          <p:spPr>
            <a:xfrm>
              <a:off x="459445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5" name="pt1824"/>
            <p:cNvSpPr/>
            <p:nvPr/>
          </p:nvSpPr>
          <p:spPr>
            <a:xfrm>
              <a:off x="461249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6" name="pt1825"/>
            <p:cNvSpPr/>
            <p:nvPr/>
          </p:nvSpPr>
          <p:spPr>
            <a:xfrm>
              <a:off x="437803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7" name="pt1826"/>
            <p:cNvSpPr/>
            <p:nvPr/>
          </p:nvSpPr>
          <p:spPr>
            <a:xfrm>
              <a:off x="457642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8" name="pt1827"/>
            <p:cNvSpPr/>
            <p:nvPr/>
          </p:nvSpPr>
          <p:spPr>
            <a:xfrm>
              <a:off x="49190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9" name="pt1828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0" name="pt1829"/>
            <p:cNvSpPr/>
            <p:nvPr/>
          </p:nvSpPr>
          <p:spPr>
            <a:xfrm>
              <a:off x="490105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1" name="pt1830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2" name="pt1831"/>
            <p:cNvSpPr/>
            <p:nvPr/>
          </p:nvSpPr>
          <p:spPr>
            <a:xfrm>
              <a:off x="48830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3" name="pt1832"/>
            <p:cNvSpPr/>
            <p:nvPr/>
          </p:nvSpPr>
          <p:spPr>
            <a:xfrm>
              <a:off x="502730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4" name="pt1833"/>
            <p:cNvSpPr/>
            <p:nvPr/>
          </p:nvSpPr>
          <p:spPr>
            <a:xfrm>
              <a:off x="464856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5" name="pt1834"/>
            <p:cNvSpPr/>
            <p:nvPr/>
          </p:nvSpPr>
          <p:spPr>
            <a:xfrm>
              <a:off x="497320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6" name="pt1835"/>
            <p:cNvSpPr/>
            <p:nvPr/>
          </p:nvSpPr>
          <p:spPr>
            <a:xfrm>
              <a:off x="48830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7" name="pt1836"/>
            <p:cNvSpPr/>
            <p:nvPr/>
          </p:nvSpPr>
          <p:spPr>
            <a:xfrm>
              <a:off x="493713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8" name="pt1837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9" name="pt1838"/>
            <p:cNvSpPr/>
            <p:nvPr/>
          </p:nvSpPr>
          <p:spPr>
            <a:xfrm>
              <a:off x="479284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0" name="pt1839"/>
            <p:cNvSpPr/>
            <p:nvPr/>
          </p:nvSpPr>
          <p:spPr>
            <a:xfrm>
              <a:off x="482891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1" name="pt1840"/>
            <p:cNvSpPr/>
            <p:nvPr/>
          </p:nvSpPr>
          <p:spPr>
            <a:xfrm>
              <a:off x="4738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2" name="pt1841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3" name="pt1842"/>
            <p:cNvSpPr/>
            <p:nvPr/>
          </p:nvSpPr>
          <p:spPr>
            <a:xfrm>
              <a:off x="479284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4" name="pt1843"/>
            <p:cNvSpPr/>
            <p:nvPr/>
          </p:nvSpPr>
          <p:spPr>
            <a:xfrm>
              <a:off x="482891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5" name="pt1844"/>
            <p:cNvSpPr/>
            <p:nvPr/>
          </p:nvSpPr>
          <p:spPr>
            <a:xfrm>
              <a:off x="504534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6" name="pt1845"/>
            <p:cNvSpPr/>
            <p:nvPr/>
          </p:nvSpPr>
          <p:spPr>
            <a:xfrm>
              <a:off x="508141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7" name="pt1846"/>
            <p:cNvSpPr/>
            <p:nvPr/>
          </p:nvSpPr>
          <p:spPr>
            <a:xfrm>
              <a:off x="4738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8" name="pt1847"/>
            <p:cNvSpPr/>
            <p:nvPr/>
          </p:nvSpPr>
          <p:spPr>
            <a:xfrm>
              <a:off x="486498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9" name="pt1848"/>
            <p:cNvSpPr/>
            <p:nvPr/>
          </p:nvSpPr>
          <p:spPr>
            <a:xfrm>
              <a:off x="47207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0" name="pt1849"/>
            <p:cNvSpPr/>
            <p:nvPr/>
          </p:nvSpPr>
          <p:spPr>
            <a:xfrm>
              <a:off x="504534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1" name="pt1850"/>
            <p:cNvSpPr/>
            <p:nvPr/>
          </p:nvSpPr>
          <p:spPr>
            <a:xfrm>
              <a:off x="47207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2" name="pt1851"/>
            <p:cNvSpPr/>
            <p:nvPr/>
          </p:nvSpPr>
          <p:spPr>
            <a:xfrm>
              <a:off x="486498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3" name="pt1852"/>
            <p:cNvSpPr/>
            <p:nvPr/>
          </p:nvSpPr>
          <p:spPr>
            <a:xfrm>
              <a:off x="49190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4" name="pt1853"/>
            <p:cNvSpPr/>
            <p:nvPr/>
          </p:nvSpPr>
          <p:spPr>
            <a:xfrm>
              <a:off x="4702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5" name="pt1854"/>
            <p:cNvSpPr/>
            <p:nvPr/>
          </p:nvSpPr>
          <p:spPr>
            <a:xfrm>
              <a:off x="472070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6" name="pt1855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7" name="pt1856"/>
            <p:cNvSpPr/>
            <p:nvPr/>
          </p:nvSpPr>
          <p:spPr>
            <a:xfrm>
              <a:off x="48830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8" name="pt1857"/>
            <p:cNvSpPr/>
            <p:nvPr/>
          </p:nvSpPr>
          <p:spPr>
            <a:xfrm>
              <a:off x="493713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9" name="pt1858"/>
            <p:cNvSpPr/>
            <p:nvPr/>
          </p:nvSpPr>
          <p:spPr>
            <a:xfrm>
              <a:off x="499123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0" name="pt1859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1" name="pt1860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2" name="pt1861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3" name="pt1862"/>
            <p:cNvSpPr/>
            <p:nvPr/>
          </p:nvSpPr>
          <p:spPr>
            <a:xfrm>
              <a:off x="493713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4" name="pt1863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5" name="pt1864"/>
            <p:cNvSpPr/>
            <p:nvPr/>
          </p:nvSpPr>
          <p:spPr>
            <a:xfrm>
              <a:off x="482891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6" name="pt1865"/>
            <p:cNvSpPr/>
            <p:nvPr/>
          </p:nvSpPr>
          <p:spPr>
            <a:xfrm>
              <a:off x="470266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7" name="pt1866"/>
            <p:cNvSpPr/>
            <p:nvPr/>
          </p:nvSpPr>
          <p:spPr>
            <a:xfrm>
              <a:off x="481088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8" name="pt1867"/>
            <p:cNvSpPr/>
            <p:nvPr/>
          </p:nvSpPr>
          <p:spPr>
            <a:xfrm>
              <a:off x="4846953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9" name="pt1868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0" name="pt1869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1" name="pt1870"/>
            <p:cNvSpPr/>
            <p:nvPr/>
          </p:nvSpPr>
          <p:spPr>
            <a:xfrm>
              <a:off x="490105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2" name="pt1871"/>
            <p:cNvSpPr/>
            <p:nvPr/>
          </p:nvSpPr>
          <p:spPr>
            <a:xfrm>
              <a:off x="486498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3" name="pt1872"/>
            <p:cNvSpPr/>
            <p:nvPr/>
          </p:nvSpPr>
          <p:spPr>
            <a:xfrm>
              <a:off x="477481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4" name="pt1873"/>
            <p:cNvSpPr/>
            <p:nvPr/>
          </p:nvSpPr>
          <p:spPr>
            <a:xfrm>
              <a:off x="4738740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5" name="pt1874"/>
            <p:cNvSpPr/>
            <p:nvPr/>
          </p:nvSpPr>
          <p:spPr>
            <a:xfrm>
              <a:off x="477481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6" name="pt1875"/>
            <p:cNvSpPr/>
            <p:nvPr/>
          </p:nvSpPr>
          <p:spPr>
            <a:xfrm>
              <a:off x="481088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7" name="pt1876"/>
            <p:cNvSpPr/>
            <p:nvPr/>
          </p:nvSpPr>
          <p:spPr>
            <a:xfrm>
              <a:off x="4756776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8" name="pl1877"/>
            <p:cNvSpPr/>
            <p:nvPr/>
          </p:nvSpPr>
          <p:spPr>
            <a:xfrm>
              <a:off x="5267309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9" name="pl1878"/>
            <p:cNvSpPr/>
            <p:nvPr/>
          </p:nvSpPr>
          <p:spPr>
            <a:xfrm>
              <a:off x="5487221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0" name="pl1879"/>
            <p:cNvSpPr/>
            <p:nvPr/>
          </p:nvSpPr>
          <p:spPr>
            <a:xfrm>
              <a:off x="54872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1" name="pl1880"/>
            <p:cNvSpPr/>
            <p:nvPr/>
          </p:nvSpPr>
          <p:spPr>
            <a:xfrm>
              <a:off x="57089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2" name="pl1881"/>
            <p:cNvSpPr/>
            <p:nvPr/>
          </p:nvSpPr>
          <p:spPr>
            <a:xfrm>
              <a:off x="59305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3" name="pl1882"/>
            <p:cNvSpPr/>
            <p:nvPr/>
          </p:nvSpPr>
          <p:spPr>
            <a:xfrm>
              <a:off x="61522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4" name="pl1883"/>
            <p:cNvSpPr/>
            <p:nvPr/>
          </p:nvSpPr>
          <p:spPr>
            <a:xfrm>
              <a:off x="6373964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5" name="tx1884"/>
            <p:cNvSpPr/>
            <p:nvPr/>
          </p:nvSpPr>
          <p:spPr>
            <a:xfrm>
              <a:off x="5417292" y="169748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1886" name="tx1885"/>
            <p:cNvSpPr/>
            <p:nvPr/>
          </p:nvSpPr>
          <p:spPr>
            <a:xfrm>
              <a:off x="5860663" y="1698078"/>
              <a:ext cx="139858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1887" name="tx1886"/>
            <p:cNvSpPr/>
            <p:nvPr/>
          </p:nvSpPr>
          <p:spPr>
            <a:xfrm>
              <a:off x="6304034" y="169748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888" name="pt1887"/>
            <p:cNvSpPr/>
            <p:nvPr/>
          </p:nvSpPr>
          <p:spPr>
            <a:xfrm>
              <a:off x="5331579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9" name="pt1888"/>
            <p:cNvSpPr/>
            <p:nvPr/>
          </p:nvSpPr>
          <p:spPr>
            <a:xfrm>
              <a:off x="5331579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0" name="pt1889"/>
            <p:cNvSpPr/>
            <p:nvPr/>
          </p:nvSpPr>
          <p:spPr>
            <a:xfrm>
              <a:off x="533157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1" name="pt1890"/>
            <p:cNvSpPr/>
            <p:nvPr/>
          </p:nvSpPr>
          <p:spPr>
            <a:xfrm>
              <a:off x="533157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2" name="pt1891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3" name="pt1892"/>
            <p:cNvSpPr/>
            <p:nvPr/>
          </p:nvSpPr>
          <p:spPr>
            <a:xfrm>
              <a:off x="542025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4" name="pt1893"/>
            <p:cNvSpPr/>
            <p:nvPr/>
          </p:nvSpPr>
          <p:spPr>
            <a:xfrm>
              <a:off x="5375916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5" name="pt1894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6" name="pt1895"/>
            <p:cNvSpPr/>
            <p:nvPr/>
          </p:nvSpPr>
          <p:spPr>
            <a:xfrm>
              <a:off x="533157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7" name="pt1896"/>
            <p:cNvSpPr/>
            <p:nvPr/>
          </p:nvSpPr>
          <p:spPr>
            <a:xfrm>
              <a:off x="5287241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8" name="pt1897"/>
            <p:cNvSpPr/>
            <p:nvPr/>
          </p:nvSpPr>
          <p:spPr>
            <a:xfrm>
              <a:off x="533157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9" name="pt1898"/>
            <p:cNvSpPr/>
            <p:nvPr/>
          </p:nvSpPr>
          <p:spPr>
            <a:xfrm>
              <a:off x="5331579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0" name="pt1899"/>
            <p:cNvSpPr/>
            <p:nvPr/>
          </p:nvSpPr>
          <p:spPr>
            <a:xfrm>
              <a:off x="5287241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1" name="pt1900"/>
            <p:cNvSpPr/>
            <p:nvPr/>
          </p:nvSpPr>
          <p:spPr>
            <a:xfrm>
              <a:off x="5287241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2" name="pt1901"/>
            <p:cNvSpPr/>
            <p:nvPr/>
          </p:nvSpPr>
          <p:spPr>
            <a:xfrm>
              <a:off x="5331579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3" name="pt1902"/>
            <p:cNvSpPr/>
            <p:nvPr/>
          </p:nvSpPr>
          <p:spPr>
            <a:xfrm>
              <a:off x="5420253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4" name="pt1903"/>
            <p:cNvSpPr/>
            <p:nvPr/>
          </p:nvSpPr>
          <p:spPr>
            <a:xfrm>
              <a:off x="542025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5" name="pt1904"/>
            <p:cNvSpPr/>
            <p:nvPr/>
          </p:nvSpPr>
          <p:spPr>
            <a:xfrm>
              <a:off x="537591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6" name="pt1905"/>
            <p:cNvSpPr/>
            <p:nvPr/>
          </p:nvSpPr>
          <p:spPr>
            <a:xfrm>
              <a:off x="537591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7" name="pt1906"/>
            <p:cNvSpPr/>
            <p:nvPr/>
          </p:nvSpPr>
          <p:spPr>
            <a:xfrm>
              <a:off x="537591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8" name="pt1907"/>
            <p:cNvSpPr/>
            <p:nvPr/>
          </p:nvSpPr>
          <p:spPr>
            <a:xfrm>
              <a:off x="5331579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9" name="pt1908"/>
            <p:cNvSpPr/>
            <p:nvPr/>
          </p:nvSpPr>
          <p:spPr>
            <a:xfrm>
              <a:off x="5420253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0" name="pt1909"/>
            <p:cNvSpPr/>
            <p:nvPr/>
          </p:nvSpPr>
          <p:spPr>
            <a:xfrm>
              <a:off x="533157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1" name="pt1910"/>
            <p:cNvSpPr/>
            <p:nvPr/>
          </p:nvSpPr>
          <p:spPr>
            <a:xfrm>
              <a:off x="546459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2" name="pt1911"/>
            <p:cNvSpPr/>
            <p:nvPr/>
          </p:nvSpPr>
          <p:spPr>
            <a:xfrm>
              <a:off x="5331579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3" name="pt1912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4" name="pt1913"/>
            <p:cNvSpPr/>
            <p:nvPr/>
          </p:nvSpPr>
          <p:spPr>
            <a:xfrm>
              <a:off x="5420253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5" name="pt1914"/>
            <p:cNvSpPr/>
            <p:nvPr/>
          </p:nvSpPr>
          <p:spPr>
            <a:xfrm>
              <a:off x="5331579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6" name="pt1915"/>
            <p:cNvSpPr/>
            <p:nvPr/>
          </p:nvSpPr>
          <p:spPr>
            <a:xfrm>
              <a:off x="5331579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7" name="pt1916"/>
            <p:cNvSpPr/>
            <p:nvPr/>
          </p:nvSpPr>
          <p:spPr>
            <a:xfrm>
              <a:off x="5331579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8" name="pt1917"/>
            <p:cNvSpPr/>
            <p:nvPr/>
          </p:nvSpPr>
          <p:spPr>
            <a:xfrm>
              <a:off x="5331579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9" name="pt1918"/>
            <p:cNvSpPr/>
            <p:nvPr/>
          </p:nvSpPr>
          <p:spPr>
            <a:xfrm>
              <a:off x="5420253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0" name="pt1919"/>
            <p:cNvSpPr/>
            <p:nvPr/>
          </p:nvSpPr>
          <p:spPr>
            <a:xfrm>
              <a:off x="5287241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1" name="pt1920"/>
            <p:cNvSpPr/>
            <p:nvPr/>
          </p:nvSpPr>
          <p:spPr>
            <a:xfrm>
              <a:off x="5331579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2" name="pt1921"/>
            <p:cNvSpPr/>
            <p:nvPr/>
          </p:nvSpPr>
          <p:spPr>
            <a:xfrm>
              <a:off x="5331579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3" name="pt1922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4" name="pt1923"/>
            <p:cNvSpPr/>
            <p:nvPr/>
          </p:nvSpPr>
          <p:spPr>
            <a:xfrm>
              <a:off x="5331579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5" name="pt1924"/>
            <p:cNvSpPr/>
            <p:nvPr/>
          </p:nvSpPr>
          <p:spPr>
            <a:xfrm>
              <a:off x="5287241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6" name="pt1925"/>
            <p:cNvSpPr/>
            <p:nvPr/>
          </p:nvSpPr>
          <p:spPr>
            <a:xfrm>
              <a:off x="533157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7" name="pt1926"/>
            <p:cNvSpPr/>
            <p:nvPr/>
          </p:nvSpPr>
          <p:spPr>
            <a:xfrm>
              <a:off x="5331579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8" name="pt1927"/>
            <p:cNvSpPr/>
            <p:nvPr/>
          </p:nvSpPr>
          <p:spPr>
            <a:xfrm>
              <a:off x="537591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9" name="pt1928"/>
            <p:cNvSpPr/>
            <p:nvPr/>
          </p:nvSpPr>
          <p:spPr>
            <a:xfrm>
              <a:off x="5375916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0" name="pt1929"/>
            <p:cNvSpPr/>
            <p:nvPr/>
          </p:nvSpPr>
          <p:spPr>
            <a:xfrm>
              <a:off x="5331579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1" name="pt1930"/>
            <p:cNvSpPr/>
            <p:nvPr/>
          </p:nvSpPr>
          <p:spPr>
            <a:xfrm>
              <a:off x="5508927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2" name="pt1931"/>
            <p:cNvSpPr/>
            <p:nvPr/>
          </p:nvSpPr>
          <p:spPr>
            <a:xfrm>
              <a:off x="5420253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3" name="pt1932"/>
            <p:cNvSpPr/>
            <p:nvPr/>
          </p:nvSpPr>
          <p:spPr>
            <a:xfrm>
              <a:off x="5375916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4" name="pt1933"/>
            <p:cNvSpPr/>
            <p:nvPr/>
          </p:nvSpPr>
          <p:spPr>
            <a:xfrm>
              <a:off x="5331579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5" name="pt1934"/>
            <p:cNvSpPr/>
            <p:nvPr/>
          </p:nvSpPr>
          <p:spPr>
            <a:xfrm>
              <a:off x="5331579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6" name="pt1935"/>
            <p:cNvSpPr/>
            <p:nvPr/>
          </p:nvSpPr>
          <p:spPr>
            <a:xfrm>
              <a:off x="5331579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7" name="pt1936"/>
            <p:cNvSpPr/>
            <p:nvPr/>
          </p:nvSpPr>
          <p:spPr>
            <a:xfrm>
              <a:off x="5331579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8" name="pt1937"/>
            <p:cNvSpPr/>
            <p:nvPr/>
          </p:nvSpPr>
          <p:spPr>
            <a:xfrm>
              <a:off x="5863624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9" name="pt1938"/>
            <p:cNvSpPr/>
            <p:nvPr/>
          </p:nvSpPr>
          <p:spPr>
            <a:xfrm>
              <a:off x="590796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0" name="pt1939"/>
            <p:cNvSpPr/>
            <p:nvPr/>
          </p:nvSpPr>
          <p:spPr>
            <a:xfrm>
              <a:off x="590796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1" name="pt1940"/>
            <p:cNvSpPr/>
            <p:nvPr/>
          </p:nvSpPr>
          <p:spPr>
            <a:xfrm>
              <a:off x="5819287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2" name="pt1941"/>
            <p:cNvSpPr/>
            <p:nvPr/>
          </p:nvSpPr>
          <p:spPr>
            <a:xfrm>
              <a:off x="590796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3" name="pt1942"/>
            <p:cNvSpPr/>
            <p:nvPr/>
          </p:nvSpPr>
          <p:spPr>
            <a:xfrm>
              <a:off x="581928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4" name="pt1943"/>
            <p:cNvSpPr/>
            <p:nvPr/>
          </p:nvSpPr>
          <p:spPr>
            <a:xfrm>
              <a:off x="5952298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5" name="pt1944"/>
            <p:cNvSpPr/>
            <p:nvPr/>
          </p:nvSpPr>
          <p:spPr>
            <a:xfrm>
              <a:off x="568627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6" name="pt1945"/>
            <p:cNvSpPr/>
            <p:nvPr/>
          </p:nvSpPr>
          <p:spPr>
            <a:xfrm>
              <a:off x="5819287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7" name="pt1946"/>
            <p:cNvSpPr/>
            <p:nvPr/>
          </p:nvSpPr>
          <p:spPr>
            <a:xfrm>
              <a:off x="5863624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8" name="pt1947"/>
            <p:cNvSpPr/>
            <p:nvPr/>
          </p:nvSpPr>
          <p:spPr>
            <a:xfrm>
              <a:off x="568627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9" name="pt1948"/>
            <p:cNvSpPr/>
            <p:nvPr/>
          </p:nvSpPr>
          <p:spPr>
            <a:xfrm>
              <a:off x="5907961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0" name="pt1949"/>
            <p:cNvSpPr/>
            <p:nvPr/>
          </p:nvSpPr>
          <p:spPr>
            <a:xfrm>
              <a:off x="5686275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1" name="pt1950"/>
            <p:cNvSpPr/>
            <p:nvPr/>
          </p:nvSpPr>
          <p:spPr>
            <a:xfrm>
              <a:off x="586362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2" name="pt1951"/>
            <p:cNvSpPr/>
            <p:nvPr/>
          </p:nvSpPr>
          <p:spPr>
            <a:xfrm>
              <a:off x="581928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3" name="pt1952"/>
            <p:cNvSpPr/>
            <p:nvPr/>
          </p:nvSpPr>
          <p:spPr>
            <a:xfrm>
              <a:off x="586362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4" name="pt1953"/>
            <p:cNvSpPr/>
            <p:nvPr/>
          </p:nvSpPr>
          <p:spPr>
            <a:xfrm>
              <a:off x="590796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5" name="pt1954"/>
            <p:cNvSpPr/>
            <p:nvPr/>
          </p:nvSpPr>
          <p:spPr>
            <a:xfrm>
              <a:off x="5686275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6" name="pt1955"/>
            <p:cNvSpPr/>
            <p:nvPr/>
          </p:nvSpPr>
          <p:spPr>
            <a:xfrm>
              <a:off x="590796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7" name="pt1956"/>
            <p:cNvSpPr/>
            <p:nvPr/>
          </p:nvSpPr>
          <p:spPr>
            <a:xfrm>
              <a:off x="5730613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8" name="pt1957"/>
            <p:cNvSpPr/>
            <p:nvPr/>
          </p:nvSpPr>
          <p:spPr>
            <a:xfrm>
              <a:off x="6040972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9" name="pt1958"/>
            <p:cNvSpPr/>
            <p:nvPr/>
          </p:nvSpPr>
          <p:spPr>
            <a:xfrm>
              <a:off x="5819287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0" name="pt1959"/>
            <p:cNvSpPr/>
            <p:nvPr/>
          </p:nvSpPr>
          <p:spPr>
            <a:xfrm>
              <a:off x="590796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1" name="pt1960"/>
            <p:cNvSpPr/>
            <p:nvPr/>
          </p:nvSpPr>
          <p:spPr>
            <a:xfrm>
              <a:off x="5774950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2" name="pt1961"/>
            <p:cNvSpPr/>
            <p:nvPr/>
          </p:nvSpPr>
          <p:spPr>
            <a:xfrm>
              <a:off x="5819287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3" name="pt1962"/>
            <p:cNvSpPr/>
            <p:nvPr/>
          </p:nvSpPr>
          <p:spPr>
            <a:xfrm>
              <a:off x="5863624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4" name="pt1963"/>
            <p:cNvSpPr/>
            <p:nvPr/>
          </p:nvSpPr>
          <p:spPr>
            <a:xfrm>
              <a:off x="5863624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5" name="pt1964"/>
            <p:cNvSpPr/>
            <p:nvPr/>
          </p:nvSpPr>
          <p:spPr>
            <a:xfrm>
              <a:off x="599663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6" name="pt1965"/>
            <p:cNvSpPr/>
            <p:nvPr/>
          </p:nvSpPr>
          <p:spPr>
            <a:xfrm>
              <a:off x="590796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7" name="pt1966"/>
            <p:cNvSpPr/>
            <p:nvPr/>
          </p:nvSpPr>
          <p:spPr>
            <a:xfrm>
              <a:off x="5686275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8" name="pt1967"/>
            <p:cNvSpPr/>
            <p:nvPr/>
          </p:nvSpPr>
          <p:spPr>
            <a:xfrm>
              <a:off x="5730613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9" name="pt1968"/>
            <p:cNvSpPr/>
            <p:nvPr/>
          </p:nvSpPr>
          <p:spPr>
            <a:xfrm>
              <a:off x="5686275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0" name="pt1969"/>
            <p:cNvSpPr/>
            <p:nvPr/>
          </p:nvSpPr>
          <p:spPr>
            <a:xfrm>
              <a:off x="577495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1" name="pt1970"/>
            <p:cNvSpPr/>
            <p:nvPr/>
          </p:nvSpPr>
          <p:spPr>
            <a:xfrm>
              <a:off x="595229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2" name="pt1971"/>
            <p:cNvSpPr/>
            <p:nvPr/>
          </p:nvSpPr>
          <p:spPr>
            <a:xfrm>
              <a:off x="5907961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3" name="pt1972"/>
            <p:cNvSpPr/>
            <p:nvPr/>
          </p:nvSpPr>
          <p:spPr>
            <a:xfrm>
              <a:off x="5952298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4" name="pt1973"/>
            <p:cNvSpPr/>
            <p:nvPr/>
          </p:nvSpPr>
          <p:spPr>
            <a:xfrm>
              <a:off x="590796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5" name="pt1974"/>
            <p:cNvSpPr/>
            <p:nvPr/>
          </p:nvSpPr>
          <p:spPr>
            <a:xfrm>
              <a:off x="5819287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6" name="pt1975"/>
            <p:cNvSpPr/>
            <p:nvPr/>
          </p:nvSpPr>
          <p:spPr>
            <a:xfrm>
              <a:off x="581928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7" name="pt1976"/>
            <p:cNvSpPr/>
            <p:nvPr/>
          </p:nvSpPr>
          <p:spPr>
            <a:xfrm>
              <a:off x="5819287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8" name="pt1977"/>
            <p:cNvSpPr/>
            <p:nvPr/>
          </p:nvSpPr>
          <p:spPr>
            <a:xfrm>
              <a:off x="577495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9" name="pt1978"/>
            <p:cNvSpPr/>
            <p:nvPr/>
          </p:nvSpPr>
          <p:spPr>
            <a:xfrm>
              <a:off x="586362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0" name="pt1979"/>
            <p:cNvSpPr/>
            <p:nvPr/>
          </p:nvSpPr>
          <p:spPr>
            <a:xfrm>
              <a:off x="577495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1" name="pt1980"/>
            <p:cNvSpPr/>
            <p:nvPr/>
          </p:nvSpPr>
          <p:spPr>
            <a:xfrm>
              <a:off x="5686275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2" name="pt1981"/>
            <p:cNvSpPr/>
            <p:nvPr/>
          </p:nvSpPr>
          <p:spPr>
            <a:xfrm>
              <a:off x="581928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3" name="pt1982"/>
            <p:cNvSpPr/>
            <p:nvPr/>
          </p:nvSpPr>
          <p:spPr>
            <a:xfrm>
              <a:off x="577495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4" name="pt1983"/>
            <p:cNvSpPr/>
            <p:nvPr/>
          </p:nvSpPr>
          <p:spPr>
            <a:xfrm>
              <a:off x="581928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5" name="pt1984"/>
            <p:cNvSpPr/>
            <p:nvPr/>
          </p:nvSpPr>
          <p:spPr>
            <a:xfrm>
              <a:off x="5819287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6" name="pt1985"/>
            <p:cNvSpPr/>
            <p:nvPr/>
          </p:nvSpPr>
          <p:spPr>
            <a:xfrm>
              <a:off x="5730613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7" name="pt1986"/>
            <p:cNvSpPr/>
            <p:nvPr/>
          </p:nvSpPr>
          <p:spPr>
            <a:xfrm>
              <a:off x="581928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8" name="pt1987"/>
            <p:cNvSpPr/>
            <p:nvPr/>
          </p:nvSpPr>
          <p:spPr>
            <a:xfrm>
              <a:off x="6351332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9" name="pt1988"/>
            <p:cNvSpPr/>
            <p:nvPr/>
          </p:nvSpPr>
          <p:spPr>
            <a:xfrm>
              <a:off x="6085309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0" name="pt1989"/>
            <p:cNvSpPr/>
            <p:nvPr/>
          </p:nvSpPr>
          <p:spPr>
            <a:xfrm>
              <a:off x="6173984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1" name="pt1990"/>
            <p:cNvSpPr/>
            <p:nvPr/>
          </p:nvSpPr>
          <p:spPr>
            <a:xfrm>
              <a:off x="6040972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2" name="pt1991"/>
            <p:cNvSpPr/>
            <p:nvPr/>
          </p:nvSpPr>
          <p:spPr>
            <a:xfrm>
              <a:off x="621832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3" name="pt1992"/>
            <p:cNvSpPr/>
            <p:nvPr/>
          </p:nvSpPr>
          <p:spPr>
            <a:xfrm>
              <a:off x="6173984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4" name="pt1993"/>
            <p:cNvSpPr/>
            <p:nvPr/>
          </p:nvSpPr>
          <p:spPr>
            <a:xfrm>
              <a:off x="5996635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5" name="pt1994"/>
            <p:cNvSpPr/>
            <p:nvPr/>
          </p:nvSpPr>
          <p:spPr>
            <a:xfrm>
              <a:off x="6040972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6" name="pt1995"/>
            <p:cNvSpPr/>
            <p:nvPr/>
          </p:nvSpPr>
          <p:spPr>
            <a:xfrm>
              <a:off x="604097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7" name="pt1996"/>
            <p:cNvSpPr/>
            <p:nvPr/>
          </p:nvSpPr>
          <p:spPr>
            <a:xfrm>
              <a:off x="6351332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8" name="pt1997"/>
            <p:cNvSpPr/>
            <p:nvPr/>
          </p:nvSpPr>
          <p:spPr>
            <a:xfrm>
              <a:off x="6129647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9" name="pt1998"/>
            <p:cNvSpPr/>
            <p:nvPr/>
          </p:nvSpPr>
          <p:spPr>
            <a:xfrm>
              <a:off x="6085309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0" name="pt1999"/>
            <p:cNvSpPr/>
            <p:nvPr/>
          </p:nvSpPr>
          <p:spPr>
            <a:xfrm>
              <a:off x="6173984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1" name="pt2000"/>
            <p:cNvSpPr/>
            <p:nvPr/>
          </p:nvSpPr>
          <p:spPr>
            <a:xfrm>
              <a:off x="6129647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2" name="pt2001"/>
            <p:cNvSpPr/>
            <p:nvPr/>
          </p:nvSpPr>
          <p:spPr>
            <a:xfrm>
              <a:off x="6306995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3" name="pt2002"/>
            <p:cNvSpPr/>
            <p:nvPr/>
          </p:nvSpPr>
          <p:spPr>
            <a:xfrm>
              <a:off x="6262658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4" name="pt2003"/>
            <p:cNvSpPr/>
            <p:nvPr/>
          </p:nvSpPr>
          <p:spPr>
            <a:xfrm>
              <a:off x="6040972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5" name="pt2004"/>
            <p:cNvSpPr/>
            <p:nvPr/>
          </p:nvSpPr>
          <p:spPr>
            <a:xfrm>
              <a:off x="621832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6" name="pt2005"/>
            <p:cNvSpPr/>
            <p:nvPr/>
          </p:nvSpPr>
          <p:spPr>
            <a:xfrm>
              <a:off x="6262658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7" name="pt2006"/>
            <p:cNvSpPr/>
            <p:nvPr/>
          </p:nvSpPr>
          <p:spPr>
            <a:xfrm>
              <a:off x="590796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8" name="pt2007"/>
            <p:cNvSpPr/>
            <p:nvPr/>
          </p:nvSpPr>
          <p:spPr>
            <a:xfrm>
              <a:off x="6262658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9" name="pt2008"/>
            <p:cNvSpPr/>
            <p:nvPr/>
          </p:nvSpPr>
          <p:spPr>
            <a:xfrm>
              <a:off x="6129647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0" name="pt2009"/>
            <p:cNvSpPr/>
            <p:nvPr/>
          </p:nvSpPr>
          <p:spPr>
            <a:xfrm>
              <a:off x="6129647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1" name="pt2010"/>
            <p:cNvSpPr/>
            <p:nvPr/>
          </p:nvSpPr>
          <p:spPr>
            <a:xfrm>
              <a:off x="6040972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2" name="pt2011"/>
            <p:cNvSpPr/>
            <p:nvPr/>
          </p:nvSpPr>
          <p:spPr>
            <a:xfrm>
              <a:off x="6173984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3" name="pt2012"/>
            <p:cNvSpPr/>
            <p:nvPr/>
          </p:nvSpPr>
          <p:spPr>
            <a:xfrm>
              <a:off x="6040972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4" name="pt2013"/>
            <p:cNvSpPr/>
            <p:nvPr/>
          </p:nvSpPr>
          <p:spPr>
            <a:xfrm>
              <a:off x="6040972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5" name="pt2014"/>
            <p:cNvSpPr/>
            <p:nvPr/>
          </p:nvSpPr>
          <p:spPr>
            <a:xfrm>
              <a:off x="6040972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6" name="pt2015"/>
            <p:cNvSpPr/>
            <p:nvPr/>
          </p:nvSpPr>
          <p:spPr>
            <a:xfrm>
              <a:off x="6173984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7" name="pt2016"/>
            <p:cNvSpPr/>
            <p:nvPr/>
          </p:nvSpPr>
          <p:spPr>
            <a:xfrm>
              <a:off x="5952298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8" name="pt2017"/>
            <p:cNvSpPr/>
            <p:nvPr/>
          </p:nvSpPr>
          <p:spPr>
            <a:xfrm>
              <a:off x="6085309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9" name="pt2018"/>
            <p:cNvSpPr/>
            <p:nvPr/>
          </p:nvSpPr>
          <p:spPr>
            <a:xfrm>
              <a:off x="6129647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0" name="pt2019"/>
            <p:cNvSpPr/>
            <p:nvPr/>
          </p:nvSpPr>
          <p:spPr>
            <a:xfrm>
              <a:off x="621832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1" name="pt2020"/>
            <p:cNvSpPr/>
            <p:nvPr/>
          </p:nvSpPr>
          <p:spPr>
            <a:xfrm>
              <a:off x="590796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2" name="pt2021"/>
            <p:cNvSpPr/>
            <p:nvPr/>
          </p:nvSpPr>
          <p:spPr>
            <a:xfrm>
              <a:off x="5863624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3" name="pt2022"/>
            <p:cNvSpPr/>
            <p:nvPr/>
          </p:nvSpPr>
          <p:spPr>
            <a:xfrm>
              <a:off x="6262658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4" name="pt2023"/>
            <p:cNvSpPr/>
            <p:nvPr/>
          </p:nvSpPr>
          <p:spPr>
            <a:xfrm>
              <a:off x="6306995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5" name="pt2024"/>
            <p:cNvSpPr/>
            <p:nvPr/>
          </p:nvSpPr>
          <p:spPr>
            <a:xfrm>
              <a:off x="6040972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6" name="pt2025"/>
            <p:cNvSpPr/>
            <p:nvPr/>
          </p:nvSpPr>
          <p:spPr>
            <a:xfrm>
              <a:off x="6040972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7" name="pt2026"/>
            <p:cNvSpPr/>
            <p:nvPr/>
          </p:nvSpPr>
          <p:spPr>
            <a:xfrm>
              <a:off x="6173984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8" name="pt2027"/>
            <p:cNvSpPr/>
            <p:nvPr/>
          </p:nvSpPr>
          <p:spPr>
            <a:xfrm>
              <a:off x="6306995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9" name="pt2028"/>
            <p:cNvSpPr/>
            <p:nvPr/>
          </p:nvSpPr>
          <p:spPr>
            <a:xfrm>
              <a:off x="6262658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0" name="pt2029"/>
            <p:cNvSpPr/>
            <p:nvPr/>
          </p:nvSpPr>
          <p:spPr>
            <a:xfrm>
              <a:off x="6085309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1" name="pt2030"/>
            <p:cNvSpPr/>
            <p:nvPr/>
          </p:nvSpPr>
          <p:spPr>
            <a:xfrm>
              <a:off x="6262658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2" name="pt2031"/>
            <p:cNvSpPr/>
            <p:nvPr/>
          </p:nvSpPr>
          <p:spPr>
            <a:xfrm>
              <a:off x="6351332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3" name="pt2032"/>
            <p:cNvSpPr/>
            <p:nvPr/>
          </p:nvSpPr>
          <p:spPr>
            <a:xfrm>
              <a:off x="6262658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4" name="pt2033"/>
            <p:cNvSpPr/>
            <p:nvPr/>
          </p:nvSpPr>
          <p:spPr>
            <a:xfrm>
              <a:off x="6085309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5" name="pt2034"/>
            <p:cNvSpPr/>
            <p:nvPr/>
          </p:nvSpPr>
          <p:spPr>
            <a:xfrm>
              <a:off x="6129647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6" name="pt2035"/>
            <p:cNvSpPr/>
            <p:nvPr/>
          </p:nvSpPr>
          <p:spPr>
            <a:xfrm>
              <a:off x="6262658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7" name="pt2036"/>
            <p:cNvSpPr/>
            <p:nvPr/>
          </p:nvSpPr>
          <p:spPr>
            <a:xfrm>
              <a:off x="6040972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8" name="pl2037"/>
            <p:cNvSpPr/>
            <p:nvPr/>
          </p:nvSpPr>
          <p:spPr>
            <a:xfrm>
              <a:off x="5267309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9" name="pt2038"/>
            <p:cNvSpPr/>
            <p:nvPr/>
          </p:nvSpPr>
          <p:spPr>
            <a:xfrm>
              <a:off x="533157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0" name="pt2039"/>
            <p:cNvSpPr/>
            <p:nvPr/>
          </p:nvSpPr>
          <p:spPr>
            <a:xfrm>
              <a:off x="53315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1" name="pt2040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2" name="pt2041"/>
            <p:cNvSpPr/>
            <p:nvPr/>
          </p:nvSpPr>
          <p:spPr>
            <a:xfrm>
              <a:off x="53315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3" name="pt2042"/>
            <p:cNvSpPr/>
            <p:nvPr/>
          </p:nvSpPr>
          <p:spPr>
            <a:xfrm>
              <a:off x="5331579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4" name="pt2043"/>
            <p:cNvSpPr/>
            <p:nvPr/>
          </p:nvSpPr>
          <p:spPr>
            <a:xfrm>
              <a:off x="5420253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5" name="pt2044"/>
            <p:cNvSpPr/>
            <p:nvPr/>
          </p:nvSpPr>
          <p:spPr>
            <a:xfrm>
              <a:off x="537591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6" name="pt2045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7" name="pt2046"/>
            <p:cNvSpPr/>
            <p:nvPr/>
          </p:nvSpPr>
          <p:spPr>
            <a:xfrm>
              <a:off x="5331579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8" name="pt2047"/>
            <p:cNvSpPr/>
            <p:nvPr/>
          </p:nvSpPr>
          <p:spPr>
            <a:xfrm>
              <a:off x="528724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9" name="pt2048"/>
            <p:cNvSpPr/>
            <p:nvPr/>
          </p:nvSpPr>
          <p:spPr>
            <a:xfrm>
              <a:off x="5331579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0" name="pt2049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1" name="pt2050"/>
            <p:cNvSpPr/>
            <p:nvPr/>
          </p:nvSpPr>
          <p:spPr>
            <a:xfrm>
              <a:off x="528724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2" name="pt2051"/>
            <p:cNvSpPr/>
            <p:nvPr/>
          </p:nvSpPr>
          <p:spPr>
            <a:xfrm>
              <a:off x="528724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3" name="pt2052"/>
            <p:cNvSpPr/>
            <p:nvPr/>
          </p:nvSpPr>
          <p:spPr>
            <a:xfrm>
              <a:off x="5331579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4" name="pt2053"/>
            <p:cNvSpPr/>
            <p:nvPr/>
          </p:nvSpPr>
          <p:spPr>
            <a:xfrm>
              <a:off x="5420253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5" name="pt2054"/>
            <p:cNvSpPr/>
            <p:nvPr/>
          </p:nvSpPr>
          <p:spPr>
            <a:xfrm>
              <a:off x="5420253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6" name="pt2055"/>
            <p:cNvSpPr/>
            <p:nvPr/>
          </p:nvSpPr>
          <p:spPr>
            <a:xfrm>
              <a:off x="5375916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7" name="pt2056"/>
            <p:cNvSpPr/>
            <p:nvPr/>
          </p:nvSpPr>
          <p:spPr>
            <a:xfrm>
              <a:off x="537591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8" name="pt2057"/>
            <p:cNvSpPr/>
            <p:nvPr/>
          </p:nvSpPr>
          <p:spPr>
            <a:xfrm>
              <a:off x="5375916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9" name="pt2058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0" name="pt2059"/>
            <p:cNvSpPr/>
            <p:nvPr/>
          </p:nvSpPr>
          <p:spPr>
            <a:xfrm>
              <a:off x="5420253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1" name="pt2060"/>
            <p:cNvSpPr/>
            <p:nvPr/>
          </p:nvSpPr>
          <p:spPr>
            <a:xfrm>
              <a:off x="5331579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2" name="pt2061"/>
            <p:cNvSpPr/>
            <p:nvPr/>
          </p:nvSpPr>
          <p:spPr>
            <a:xfrm>
              <a:off x="546459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3" name="pt2062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4" name="pt2063"/>
            <p:cNvSpPr/>
            <p:nvPr/>
          </p:nvSpPr>
          <p:spPr>
            <a:xfrm>
              <a:off x="53315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5" name="pt2064"/>
            <p:cNvSpPr/>
            <p:nvPr/>
          </p:nvSpPr>
          <p:spPr>
            <a:xfrm>
              <a:off x="542025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6" name="pt2065"/>
            <p:cNvSpPr/>
            <p:nvPr/>
          </p:nvSpPr>
          <p:spPr>
            <a:xfrm>
              <a:off x="533157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7" name="pt2066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8" name="pt2067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9" name="pt2068"/>
            <p:cNvSpPr/>
            <p:nvPr/>
          </p:nvSpPr>
          <p:spPr>
            <a:xfrm>
              <a:off x="53315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0" name="pt2069"/>
            <p:cNvSpPr/>
            <p:nvPr/>
          </p:nvSpPr>
          <p:spPr>
            <a:xfrm>
              <a:off x="5420253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1" name="pt2070"/>
            <p:cNvSpPr/>
            <p:nvPr/>
          </p:nvSpPr>
          <p:spPr>
            <a:xfrm>
              <a:off x="5287241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2" name="pt2071"/>
            <p:cNvSpPr/>
            <p:nvPr/>
          </p:nvSpPr>
          <p:spPr>
            <a:xfrm>
              <a:off x="5331579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3" name="pt2072"/>
            <p:cNvSpPr/>
            <p:nvPr/>
          </p:nvSpPr>
          <p:spPr>
            <a:xfrm>
              <a:off x="5331579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4" name="pt2073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5" name="pt2074"/>
            <p:cNvSpPr/>
            <p:nvPr/>
          </p:nvSpPr>
          <p:spPr>
            <a:xfrm>
              <a:off x="5331579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6" name="pt2075"/>
            <p:cNvSpPr/>
            <p:nvPr/>
          </p:nvSpPr>
          <p:spPr>
            <a:xfrm>
              <a:off x="5287241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7" name="pt2076"/>
            <p:cNvSpPr/>
            <p:nvPr/>
          </p:nvSpPr>
          <p:spPr>
            <a:xfrm>
              <a:off x="5331579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8" name="pt2077"/>
            <p:cNvSpPr/>
            <p:nvPr/>
          </p:nvSpPr>
          <p:spPr>
            <a:xfrm>
              <a:off x="5331579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9" name="pt2078"/>
            <p:cNvSpPr/>
            <p:nvPr/>
          </p:nvSpPr>
          <p:spPr>
            <a:xfrm>
              <a:off x="5375916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0" name="pt2079"/>
            <p:cNvSpPr/>
            <p:nvPr/>
          </p:nvSpPr>
          <p:spPr>
            <a:xfrm>
              <a:off x="537591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1" name="pt2080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2" name="pt2081"/>
            <p:cNvSpPr/>
            <p:nvPr/>
          </p:nvSpPr>
          <p:spPr>
            <a:xfrm>
              <a:off x="5508927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3" name="pt2082"/>
            <p:cNvSpPr/>
            <p:nvPr/>
          </p:nvSpPr>
          <p:spPr>
            <a:xfrm>
              <a:off x="5420253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4" name="pt2083"/>
            <p:cNvSpPr/>
            <p:nvPr/>
          </p:nvSpPr>
          <p:spPr>
            <a:xfrm>
              <a:off x="537591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5" name="pt2084"/>
            <p:cNvSpPr/>
            <p:nvPr/>
          </p:nvSpPr>
          <p:spPr>
            <a:xfrm>
              <a:off x="5331579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6" name="pt2085"/>
            <p:cNvSpPr/>
            <p:nvPr/>
          </p:nvSpPr>
          <p:spPr>
            <a:xfrm>
              <a:off x="5331579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7" name="pt2086"/>
            <p:cNvSpPr/>
            <p:nvPr/>
          </p:nvSpPr>
          <p:spPr>
            <a:xfrm>
              <a:off x="5331579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8" name="pt2087"/>
            <p:cNvSpPr/>
            <p:nvPr/>
          </p:nvSpPr>
          <p:spPr>
            <a:xfrm>
              <a:off x="5331579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9" name="pt2088"/>
            <p:cNvSpPr/>
            <p:nvPr/>
          </p:nvSpPr>
          <p:spPr>
            <a:xfrm>
              <a:off x="5863624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0" name="pt2089"/>
            <p:cNvSpPr/>
            <p:nvPr/>
          </p:nvSpPr>
          <p:spPr>
            <a:xfrm>
              <a:off x="590796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1" name="pt2090"/>
            <p:cNvSpPr/>
            <p:nvPr/>
          </p:nvSpPr>
          <p:spPr>
            <a:xfrm>
              <a:off x="590796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2" name="pt2091"/>
            <p:cNvSpPr/>
            <p:nvPr/>
          </p:nvSpPr>
          <p:spPr>
            <a:xfrm>
              <a:off x="5819287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3" name="pt2092"/>
            <p:cNvSpPr/>
            <p:nvPr/>
          </p:nvSpPr>
          <p:spPr>
            <a:xfrm>
              <a:off x="590796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4" name="pt2093"/>
            <p:cNvSpPr/>
            <p:nvPr/>
          </p:nvSpPr>
          <p:spPr>
            <a:xfrm>
              <a:off x="581928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5" name="pt2094"/>
            <p:cNvSpPr/>
            <p:nvPr/>
          </p:nvSpPr>
          <p:spPr>
            <a:xfrm>
              <a:off x="5952298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6" name="pt2095"/>
            <p:cNvSpPr/>
            <p:nvPr/>
          </p:nvSpPr>
          <p:spPr>
            <a:xfrm>
              <a:off x="5686275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7" name="pt2096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8" name="pt2097"/>
            <p:cNvSpPr/>
            <p:nvPr/>
          </p:nvSpPr>
          <p:spPr>
            <a:xfrm>
              <a:off x="5863624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9" name="pt2098"/>
            <p:cNvSpPr/>
            <p:nvPr/>
          </p:nvSpPr>
          <p:spPr>
            <a:xfrm>
              <a:off x="5686275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0" name="pt2099"/>
            <p:cNvSpPr/>
            <p:nvPr/>
          </p:nvSpPr>
          <p:spPr>
            <a:xfrm>
              <a:off x="590796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1" name="pt2100"/>
            <p:cNvSpPr/>
            <p:nvPr/>
          </p:nvSpPr>
          <p:spPr>
            <a:xfrm>
              <a:off x="5686275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2" name="pt2101"/>
            <p:cNvSpPr/>
            <p:nvPr/>
          </p:nvSpPr>
          <p:spPr>
            <a:xfrm>
              <a:off x="5863624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3" name="pt2102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4" name="pt2103"/>
            <p:cNvSpPr/>
            <p:nvPr/>
          </p:nvSpPr>
          <p:spPr>
            <a:xfrm>
              <a:off x="586362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5" name="pt2104"/>
            <p:cNvSpPr/>
            <p:nvPr/>
          </p:nvSpPr>
          <p:spPr>
            <a:xfrm>
              <a:off x="590796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6" name="pt2105"/>
            <p:cNvSpPr/>
            <p:nvPr/>
          </p:nvSpPr>
          <p:spPr>
            <a:xfrm>
              <a:off x="5686275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7" name="pt2106"/>
            <p:cNvSpPr/>
            <p:nvPr/>
          </p:nvSpPr>
          <p:spPr>
            <a:xfrm>
              <a:off x="5907961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8" name="pt2107"/>
            <p:cNvSpPr/>
            <p:nvPr/>
          </p:nvSpPr>
          <p:spPr>
            <a:xfrm>
              <a:off x="5730613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9" name="pt2108"/>
            <p:cNvSpPr/>
            <p:nvPr/>
          </p:nvSpPr>
          <p:spPr>
            <a:xfrm>
              <a:off x="6040972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0" name="pt2109"/>
            <p:cNvSpPr/>
            <p:nvPr/>
          </p:nvSpPr>
          <p:spPr>
            <a:xfrm>
              <a:off x="581928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1" name="pt2110"/>
            <p:cNvSpPr/>
            <p:nvPr/>
          </p:nvSpPr>
          <p:spPr>
            <a:xfrm>
              <a:off x="590796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2" name="pt2111"/>
            <p:cNvSpPr/>
            <p:nvPr/>
          </p:nvSpPr>
          <p:spPr>
            <a:xfrm>
              <a:off x="5774950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3" name="pt2112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4" name="pt2113"/>
            <p:cNvSpPr/>
            <p:nvPr/>
          </p:nvSpPr>
          <p:spPr>
            <a:xfrm>
              <a:off x="58636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5" name="pt2114"/>
            <p:cNvSpPr/>
            <p:nvPr/>
          </p:nvSpPr>
          <p:spPr>
            <a:xfrm>
              <a:off x="5863624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6" name="pt2115"/>
            <p:cNvSpPr/>
            <p:nvPr/>
          </p:nvSpPr>
          <p:spPr>
            <a:xfrm>
              <a:off x="5996635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7" name="pt2116"/>
            <p:cNvSpPr/>
            <p:nvPr/>
          </p:nvSpPr>
          <p:spPr>
            <a:xfrm>
              <a:off x="590796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8" name="pt2117"/>
            <p:cNvSpPr/>
            <p:nvPr/>
          </p:nvSpPr>
          <p:spPr>
            <a:xfrm>
              <a:off x="5686275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9" name="pt2118"/>
            <p:cNvSpPr/>
            <p:nvPr/>
          </p:nvSpPr>
          <p:spPr>
            <a:xfrm>
              <a:off x="5730613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0" name="pt2119"/>
            <p:cNvSpPr/>
            <p:nvPr/>
          </p:nvSpPr>
          <p:spPr>
            <a:xfrm>
              <a:off x="5686275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1" name="pt2120"/>
            <p:cNvSpPr/>
            <p:nvPr/>
          </p:nvSpPr>
          <p:spPr>
            <a:xfrm>
              <a:off x="5774950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2" name="pt2121"/>
            <p:cNvSpPr/>
            <p:nvPr/>
          </p:nvSpPr>
          <p:spPr>
            <a:xfrm>
              <a:off x="5952298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3" name="pt2122"/>
            <p:cNvSpPr/>
            <p:nvPr/>
          </p:nvSpPr>
          <p:spPr>
            <a:xfrm>
              <a:off x="590796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4" name="pt2123"/>
            <p:cNvSpPr/>
            <p:nvPr/>
          </p:nvSpPr>
          <p:spPr>
            <a:xfrm>
              <a:off x="5952298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5" name="pt2124"/>
            <p:cNvSpPr/>
            <p:nvPr/>
          </p:nvSpPr>
          <p:spPr>
            <a:xfrm>
              <a:off x="590796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6" name="pt2125"/>
            <p:cNvSpPr/>
            <p:nvPr/>
          </p:nvSpPr>
          <p:spPr>
            <a:xfrm>
              <a:off x="5819287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7" name="pt2126"/>
            <p:cNvSpPr/>
            <p:nvPr/>
          </p:nvSpPr>
          <p:spPr>
            <a:xfrm>
              <a:off x="581928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8" name="pt2127"/>
            <p:cNvSpPr/>
            <p:nvPr/>
          </p:nvSpPr>
          <p:spPr>
            <a:xfrm>
              <a:off x="581928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9" name="pt2128"/>
            <p:cNvSpPr/>
            <p:nvPr/>
          </p:nvSpPr>
          <p:spPr>
            <a:xfrm>
              <a:off x="5774950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0" name="pt2129"/>
            <p:cNvSpPr/>
            <p:nvPr/>
          </p:nvSpPr>
          <p:spPr>
            <a:xfrm>
              <a:off x="586362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1" name="pt2130"/>
            <p:cNvSpPr/>
            <p:nvPr/>
          </p:nvSpPr>
          <p:spPr>
            <a:xfrm>
              <a:off x="5774950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2" name="pt2131"/>
            <p:cNvSpPr/>
            <p:nvPr/>
          </p:nvSpPr>
          <p:spPr>
            <a:xfrm>
              <a:off x="5686275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3" name="pt2132"/>
            <p:cNvSpPr/>
            <p:nvPr/>
          </p:nvSpPr>
          <p:spPr>
            <a:xfrm>
              <a:off x="5819287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4" name="pt2133"/>
            <p:cNvSpPr/>
            <p:nvPr/>
          </p:nvSpPr>
          <p:spPr>
            <a:xfrm>
              <a:off x="577495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5" name="pt2134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6" name="pt2135"/>
            <p:cNvSpPr/>
            <p:nvPr/>
          </p:nvSpPr>
          <p:spPr>
            <a:xfrm>
              <a:off x="5819287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7" name="pt2136"/>
            <p:cNvSpPr/>
            <p:nvPr/>
          </p:nvSpPr>
          <p:spPr>
            <a:xfrm>
              <a:off x="5730613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8" name="pt2137"/>
            <p:cNvSpPr/>
            <p:nvPr/>
          </p:nvSpPr>
          <p:spPr>
            <a:xfrm>
              <a:off x="581928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9" name="pt2138"/>
            <p:cNvSpPr/>
            <p:nvPr/>
          </p:nvSpPr>
          <p:spPr>
            <a:xfrm>
              <a:off x="6351332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0" name="pt2139"/>
            <p:cNvSpPr/>
            <p:nvPr/>
          </p:nvSpPr>
          <p:spPr>
            <a:xfrm>
              <a:off x="6085309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1" name="pt2140"/>
            <p:cNvSpPr/>
            <p:nvPr/>
          </p:nvSpPr>
          <p:spPr>
            <a:xfrm>
              <a:off x="617398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2" name="pt2141"/>
            <p:cNvSpPr/>
            <p:nvPr/>
          </p:nvSpPr>
          <p:spPr>
            <a:xfrm>
              <a:off x="604097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3" name="pt2142"/>
            <p:cNvSpPr/>
            <p:nvPr/>
          </p:nvSpPr>
          <p:spPr>
            <a:xfrm>
              <a:off x="621832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4" name="pt2143"/>
            <p:cNvSpPr/>
            <p:nvPr/>
          </p:nvSpPr>
          <p:spPr>
            <a:xfrm>
              <a:off x="617398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5" name="pt2144"/>
            <p:cNvSpPr/>
            <p:nvPr/>
          </p:nvSpPr>
          <p:spPr>
            <a:xfrm>
              <a:off x="5996635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6" name="pt2145"/>
            <p:cNvSpPr/>
            <p:nvPr/>
          </p:nvSpPr>
          <p:spPr>
            <a:xfrm>
              <a:off x="6040972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7" name="pt2146"/>
            <p:cNvSpPr/>
            <p:nvPr/>
          </p:nvSpPr>
          <p:spPr>
            <a:xfrm>
              <a:off x="6040972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8" name="pt2147"/>
            <p:cNvSpPr/>
            <p:nvPr/>
          </p:nvSpPr>
          <p:spPr>
            <a:xfrm>
              <a:off x="6351332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9" name="pt2148"/>
            <p:cNvSpPr/>
            <p:nvPr/>
          </p:nvSpPr>
          <p:spPr>
            <a:xfrm>
              <a:off x="6129647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0" name="pt2149"/>
            <p:cNvSpPr/>
            <p:nvPr/>
          </p:nvSpPr>
          <p:spPr>
            <a:xfrm>
              <a:off x="6085309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1" name="pt2150"/>
            <p:cNvSpPr/>
            <p:nvPr/>
          </p:nvSpPr>
          <p:spPr>
            <a:xfrm>
              <a:off x="6173984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2" name="pt2151"/>
            <p:cNvSpPr/>
            <p:nvPr/>
          </p:nvSpPr>
          <p:spPr>
            <a:xfrm>
              <a:off x="6129647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3" name="pt2152"/>
            <p:cNvSpPr/>
            <p:nvPr/>
          </p:nvSpPr>
          <p:spPr>
            <a:xfrm>
              <a:off x="6306995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4" name="pt2153"/>
            <p:cNvSpPr/>
            <p:nvPr/>
          </p:nvSpPr>
          <p:spPr>
            <a:xfrm>
              <a:off x="626265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5" name="pt2154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6" name="pt2155"/>
            <p:cNvSpPr/>
            <p:nvPr/>
          </p:nvSpPr>
          <p:spPr>
            <a:xfrm>
              <a:off x="621832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7" name="pt2156"/>
            <p:cNvSpPr/>
            <p:nvPr/>
          </p:nvSpPr>
          <p:spPr>
            <a:xfrm>
              <a:off x="6262658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8" name="pt2157"/>
            <p:cNvSpPr/>
            <p:nvPr/>
          </p:nvSpPr>
          <p:spPr>
            <a:xfrm>
              <a:off x="5907961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9" name="pt2158"/>
            <p:cNvSpPr/>
            <p:nvPr/>
          </p:nvSpPr>
          <p:spPr>
            <a:xfrm>
              <a:off x="626265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0" name="pt2159"/>
            <p:cNvSpPr/>
            <p:nvPr/>
          </p:nvSpPr>
          <p:spPr>
            <a:xfrm>
              <a:off x="612964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1" name="pt2160"/>
            <p:cNvSpPr/>
            <p:nvPr/>
          </p:nvSpPr>
          <p:spPr>
            <a:xfrm>
              <a:off x="6129647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2" name="pt2161"/>
            <p:cNvSpPr/>
            <p:nvPr/>
          </p:nvSpPr>
          <p:spPr>
            <a:xfrm>
              <a:off x="6040972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3" name="pt2162"/>
            <p:cNvSpPr/>
            <p:nvPr/>
          </p:nvSpPr>
          <p:spPr>
            <a:xfrm>
              <a:off x="6173984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4" name="pt2163"/>
            <p:cNvSpPr/>
            <p:nvPr/>
          </p:nvSpPr>
          <p:spPr>
            <a:xfrm>
              <a:off x="6040972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5" name="pt2164"/>
            <p:cNvSpPr/>
            <p:nvPr/>
          </p:nvSpPr>
          <p:spPr>
            <a:xfrm>
              <a:off x="6040972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6" name="pt2165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7" name="pt2166"/>
            <p:cNvSpPr/>
            <p:nvPr/>
          </p:nvSpPr>
          <p:spPr>
            <a:xfrm>
              <a:off x="6173984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8" name="pt2167"/>
            <p:cNvSpPr/>
            <p:nvPr/>
          </p:nvSpPr>
          <p:spPr>
            <a:xfrm>
              <a:off x="595229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9" name="pt2168"/>
            <p:cNvSpPr/>
            <p:nvPr/>
          </p:nvSpPr>
          <p:spPr>
            <a:xfrm>
              <a:off x="6085309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0" name="pt2169"/>
            <p:cNvSpPr/>
            <p:nvPr/>
          </p:nvSpPr>
          <p:spPr>
            <a:xfrm>
              <a:off x="6129647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1" name="pt2170"/>
            <p:cNvSpPr/>
            <p:nvPr/>
          </p:nvSpPr>
          <p:spPr>
            <a:xfrm>
              <a:off x="621832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2" name="pt2171"/>
            <p:cNvSpPr/>
            <p:nvPr/>
          </p:nvSpPr>
          <p:spPr>
            <a:xfrm>
              <a:off x="590796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3" name="pt2172"/>
            <p:cNvSpPr/>
            <p:nvPr/>
          </p:nvSpPr>
          <p:spPr>
            <a:xfrm>
              <a:off x="5863624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4" name="pt2173"/>
            <p:cNvSpPr/>
            <p:nvPr/>
          </p:nvSpPr>
          <p:spPr>
            <a:xfrm>
              <a:off x="626265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5" name="pt2174"/>
            <p:cNvSpPr/>
            <p:nvPr/>
          </p:nvSpPr>
          <p:spPr>
            <a:xfrm>
              <a:off x="6306995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6" name="pt2175"/>
            <p:cNvSpPr/>
            <p:nvPr/>
          </p:nvSpPr>
          <p:spPr>
            <a:xfrm>
              <a:off x="6040972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7" name="pt2176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8" name="pt2177"/>
            <p:cNvSpPr/>
            <p:nvPr/>
          </p:nvSpPr>
          <p:spPr>
            <a:xfrm>
              <a:off x="6173984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9" name="pt2178"/>
            <p:cNvSpPr/>
            <p:nvPr/>
          </p:nvSpPr>
          <p:spPr>
            <a:xfrm>
              <a:off x="6306995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0" name="pt2179"/>
            <p:cNvSpPr/>
            <p:nvPr/>
          </p:nvSpPr>
          <p:spPr>
            <a:xfrm>
              <a:off x="6262658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1" name="pt2180"/>
            <p:cNvSpPr/>
            <p:nvPr/>
          </p:nvSpPr>
          <p:spPr>
            <a:xfrm>
              <a:off x="6085309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2" name="pt2181"/>
            <p:cNvSpPr/>
            <p:nvPr/>
          </p:nvSpPr>
          <p:spPr>
            <a:xfrm>
              <a:off x="6262658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3" name="pt2182"/>
            <p:cNvSpPr/>
            <p:nvPr/>
          </p:nvSpPr>
          <p:spPr>
            <a:xfrm>
              <a:off x="6351332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4" name="pt2183"/>
            <p:cNvSpPr/>
            <p:nvPr/>
          </p:nvSpPr>
          <p:spPr>
            <a:xfrm>
              <a:off x="6262658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5" name="pt2184"/>
            <p:cNvSpPr/>
            <p:nvPr/>
          </p:nvSpPr>
          <p:spPr>
            <a:xfrm>
              <a:off x="6085309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6" name="pt2185"/>
            <p:cNvSpPr/>
            <p:nvPr/>
          </p:nvSpPr>
          <p:spPr>
            <a:xfrm>
              <a:off x="6129647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7" name="pt2186"/>
            <p:cNvSpPr/>
            <p:nvPr/>
          </p:nvSpPr>
          <p:spPr>
            <a:xfrm>
              <a:off x="6262658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8" name="pt2187"/>
            <p:cNvSpPr/>
            <p:nvPr/>
          </p:nvSpPr>
          <p:spPr>
            <a:xfrm>
              <a:off x="6040972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9" name="pl2188"/>
            <p:cNvSpPr/>
            <p:nvPr/>
          </p:nvSpPr>
          <p:spPr>
            <a:xfrm>
              <a:off x="5267309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0" name="pt2189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1" name="pt2190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2" name="pt2191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3" name="pt2192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4" name="pt2193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5" name="pt2194"/>
            <p:cNvSpPr/>
            <p:nvPr/>
          </p:nvSpPr>
          <p:spPr>
            <a:xfrm>
              <a:off x="5420253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6" name="pt2195"/>
            <p:cNvSpPr/>
            <p:nvPr/>
          </p:nvSpPr>
          <p:spPr>
            <a:xfrm>
              <a:off x="537591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7" name="pt2196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8" name="pt2197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9" name="pt2198"/>
            <p:cNvSpPr/>
            <p:nvPr/>
          </p:nvSpPr>
          <p:spPr>
            <a:xfrm>
              <a:off x="5287241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0" name="pt2199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1" name="pt2200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2" name="pt2201"/>
            <p:cNvSpPr/>
            <p:nvPr/>
          </p:nvSpPr>
          <p:spPr>
            <a:xfrm>
              <a:off x="528724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3" name="pt2202"/>
            <p:cNvSpPr/>
            <p:nvPr/>
          </p:nvSpPr>
          <p:spPr>
            <a:xfrm>
              <a:off x="5287241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4" name="pt2203"/>
            <p:cNvSpPr/>
            <p:nvPr/>
          </p:nvSpPr>
          <p:spPr>
            <a:xfrm>
              <a:off x="5331579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5" name="pt2204"/>
            <p:cNvSpPr/>
            <p:nvPr/>
          </p:nvSpPr>
          <p:spPr>
            <a:xfrm>
              <a:off x="542025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6" name="pt2205"/>
            <p:cNvSpPr/>
            <p:nvPr/>
          </p:nvSpPr>
          <p:spPr>
            <a:xfrm>
              <a:off x="5420253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7" name="pt2206"/>
            <p:cNvSpPr/>
            <p:nvPr/>
          </p:nvSpPr>
          <p:spPr>
            <a:xfrm>
              <a:off x="537591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8" name="pt2207"/>
            <p:cNvSpPr/>
            <p:nvPr/>
          </p:nvSpPr>
          <p:spPr>
            <a:xfrm>
              <a:off x="5375916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9" name="pt2208"/>
            <p:cNvSpPr/>
            <p:nvPr/>
          </p:nvSpPr>
          <p:spPr>
            <a:xfrm>
              <a:off x="5375916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0" name="pt2209"/>
            <p:cNvSpPr/>
            <p:nvPr/>
          </p:nvSpPr>
          <p:spPr>
            <a:xfrm>
              <a:off x="5331579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1" name="pt2210"/>
            <p:cNvSpPr/>
            <p:nvPr/>
          </p:nvSpPr>
          <p:spPr>
            <a:xfrm>
              <a:off x="542025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2" name="pt2211"/>
            <p:cNvSpPr/>
            <p:nvPr/>
          </p:nvSpPr>
          <p:spPr>
            <a:xfrm>
              <a:off x="5331579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3" name="pt2212"/>
            <p:cNvSpPr/>
            <p:nvPr/>
          </p:nvSpPr>
          <p:spPr>
            <a:xfrm>
              <a:off x="546459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4" name="pt2213"/>
            <p:cNvSpPr/>
            <p:nvPr/>
          </p:nvSpPr>
          <p:spPr>
            <a:xfrm>
              <a:off x="5331579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5" name="pt2214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6" name="pt2215"/>
            <p:cNvSpPr/>
            <p:nvPr/>
          </p:nvSpPr>
          <p:spPr>
            <a:xfrm>
              <a:off x="5420253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7" name="pt2216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8" name="pt2217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9" name="pt2218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0" name="pt2219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1" name="pt2220"/>
            <p:cNvSpPr/>
            <p:nvPr/>
          </p:nvSpPr>
          <p:spPr>
            <a:xfrm>
              <a:off x="5420253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2" name="pt2221"/>
            <p:cNvSpPr/>
            <p:nvPr/>
          </p:nvSpPr>
          <p:spPr>
            <a:xfrm>
              <a:off x="5287241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3" name="pt2222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4" name="pt2223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5" name="pt2224"/>
            <p:cNvSpPr/>
            <p:nvPr/>
          </p:nvSpPr>
          <p:spPr>
            <a:xfrm>
              <a:off x="5331579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6" name="pt2225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7" name="pt2226"/>
            <p:cNvSpPr/>
            <p:nvPr/>
          </p:nvSpPr>
          <p:spPr>
            <a:xfrm>
              <a:off x="5287241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8" name="pt2227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9" name="pt2228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0" name="pt2229"/>
            <p:cNvSpPr/>
            <p:nvPr/>
          </p:nvSpPr>
          <p:spPr>
            <a:xfrm>
              <a:off x="5375916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1" name="pt2230"/>
            <p:cNvSpPr/>
            <p:nvPr/>
          </p:nvSpPr>
          <p:spPr>
            <a:xfrm>
              <a:off x="5375916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2" name="pt2231"/>
            <p:cNvSpPr/>
            <p:nvPr/>
          </p:nvSpPr>
          <p:spPr>
            <a:xfrm>
              <a:off x="5331579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3" name="pt2232"/>
            <p:cNvSpPr/>
            <p:nvPr/>
          </p:nvSpPr>
          <p:spPr>
            <a:xfrm>
              <a:off x="5508927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4" name="pt2233"/>
            <p:cNvSpPr/>
            <p:nvPr/>
          </p:nvSpPr>
          <p:spPr>
            <a:xfrm>
              <a:off x="5420253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5" name="pt2234"/>
            <p:cNvSpPr/>
            <p:nvPr/>
          </p:nvSpPr>
          <p:spPr>
            <a:xfrm>
              <a:off x="5375916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6" name="pt2235"/>
            <p:cNvSpPr/>
            <p:nvPr/>
          </p:nvSpPr>
          <p:spPr>
            <a:xfrm>
              <a:off x="5331579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7" name="pt2236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8" name="pt2237"/>
            <p:cNvSpPr/>
            <p:nvPr/>
          </p:nvSpPr>
          <p:spPr>
            <a:xfrm>
              <a:off x="5331579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9" name="pt2238"/>
            <p:cNvSpPr/>
            <p:nvPr/>
          </p:nvSpPr>
          <p:spPr>
            <a:xfrm>
              <a:off x="5331579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0" name="pt2239"/>
            <p:cNvSpPr/>
            <p:nvPr/>
          </p:nvSpPr>
          <p:spPr>
            <a:xfrm>
              <a:off x="5863624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1" name="pt2240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2" name="pt2241"/>
            <p:cNvSpPr/>
            <p:nvPr/>
          </p:nvSpPr>
          <p:spPr>
            <a:xfrm>
              <a:off x="590796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3" name="pt2242"/>
            <p:cNvSpPr/>
            <p:nvPr/>
          </p:nvSpPr>
          <p:spPr>
            <a:xfrm>
              <a:off x="581928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4" name="pt2243"/>
            <p:cNvSpPr/>
            <p:nvPr/>
          </p:nvSpPr>
          <p:spPr>
            <a:xfrm>
              <a:off x="5907961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5" name="pt2244"/>
            <p:cNvSpPr/>
            <p:nvPr/>
          </p:nvSpPr>
          <p:spPr>
            <a:xfrm>
              <a:off x="5819287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6" name="pt2245"/>
            <p:cNvSpPr/>
            <p:nvPr/>
          </p:nvSpPr>
          <p:spPr>
            <a:xfrm>
              <a:off x="5952298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7" name="pt2246"/>
            <p:cNvSpPr/>
            <p:nvPr/>
          </p:nvSpPr>
          <p:spPr>
            <a:xfrm>
              <a:off x="5686275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8" name="pt2247"/>
            <p:cNvSpPr/>
            <p:nvPr/>
          </p:nvSpPr>
          <p:spPr>
            <a:xfrm>
              <a:off x="5819287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9" name="pt2248"/>
            <p:cNvSpPr/>
            <p:nvPr/>
          </p:nvSpPr>
          <p:spPr>
            <a:xfrm>
              <a:off x="5863624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0" name="pt2249"/>
            <p:cNvSpPr/>
            <p:nvPr/>
          </p:nvSpPr>
          <p:spPr>
            <a:xfrm>
              <a:off x="5686275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1" name="pt2250"/>
            <p:cNvSpPr/>
            <p:nvPr/>
          </p:nvSpPr>
          <p:spPr>
            <a:xfrm>
              <a:off x="5907961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2" name="pt2251"/>
            <p:cNvSpPr/>
            <p:nvPr/>
          </p:nvSpPr>
          <p:spPr>
            <a:xfrm>
              <a:off x="5686275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3" name="pt2252"/>
            <p:cNvSpPr/>
            <p:nvPr/>
          </p:nvSpPr>
          <p:spPr>
            <a:xfrm>
              <a:off x="5863624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4" name="pt2253"/>
            <p:cNvSpPr/>
            <p:nvPr/>
          </p:nvSpPr>
          <p:spPr>
            <a:xfrm>
              <a:off x="5819287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5" name="pt2254"/>
            <p:cNvSpPr/>
            <p:nvPr/>
          </p:nvSpPr>
          <p:spPr>
            <a:xfrm>
              <a:off x="5863624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6" name="pt2255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7" name="pt2256"/>
            <p:cNvSpPr/>
            <p:nvPr/>
          </p:nvSpPr>
          <p:spPr>
            <a:xfrm>
              <a:off x="5686275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8" name="pt2257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9" name="pt2258"/>
            <p:cNvSpPr/>
            <p:nvPr/>
          </p:nvSpPr>
          <p:spPr>
            <a:xfrm>
              <a:off x="5730613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0" name="pt2259"/>
            <p:cNvSpPr/>
            <p:nvPr/>
          </p:nvSpPr>
          <p:spPr>
            <a:xfrm>
              <a:off x="6040972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1" name="pt2260"/>
            <p:cNvSpPr/>
            <p:nvPr/>
          </p:nvSpPr>
          <p:spPr>
            <a:xfrm>
              <a:off x="581928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2" name="pt2261"/>
            <p:cNvSpPr/>
            <p:nvPr/>
          </p:nvSpPr>
          <p:spPr>
            <a:xfrm>
              <a:off x="590796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3" name="pt2262"/>
            <p:cNvSpPr/>
            <p:nvPr/>
          </p:nvSpPr>
          <p:spPr>
            <a:xfrm>
              <a:off x="5774950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4" name="pt2263"/>
            <p:cNvSpPr/>
            <p:nvPr/>
          </p:nvSpPr>
          <p:spPr>
            <a:xfrm>
              <a:off x="5819287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5" name="pt2264"/>
            <p:cNvSpPr/>
            <p:nvPr/>
          </p:nvSpPr>
          <p:spPr>
            <a:xfrm>
              <a:off x="5863624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6" name="pt2265"/>
            <p:cNvSpPr/>
            <p:nvPr/>
          </p:nvSpPr>
          <p:spPr>
            <a:xfrm>
              <a:off x="5863624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7" name="pt2266"/>
            <p:cNvSpPr/>
            <p:nvPr/>
          </p:nvSpPr>
          <p:spPr>
            <a:xfrm>
              <a:off x="5996635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8" name="pt2267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9" name="pt2268"/>
            <p:cNvSpPr/>
            <p:nvPr/>
          </p:nvSpPr>
          <p:spPr>
            <a:xfrm>
              <a:off x="5686275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0" name="pt2269"/>
            <p:cNvSpPr/>
            <p:nvPr/>
          </p:nvSpPr>
          <p:spPr>
            <a:xfrm>
              <a:off x="5730613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1" name="pt2270"/>
            <p:cNvSpPr/>
            <p:nvPr/>
          </p:nvSpPr>
          <p:spPr>
            <a:xfrm>
              <a:off x="5686275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2" name="pt2271"/>
            <p:cNvSpPr/>
            <p:nvPr/>
          </p:nvSpPr>
          <p:spPr>
            <a:xfrm>
              <a:off x="5774950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3" name="pt2272"/>
            <p:cNvSpPr/>
            <p:nvPr/>
          </p:nvSpPr>
          <p:spPr>
            <a:xfrm>
              <a:off x="5952298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4" name="pt2273"/>
            <p:cNvSpPr/>
            <p:nvPr/>
          </p:nvSpPr>
          <p:spPr>
            <a:xfrm>
              <a:off x="590796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5" name="pt2274"/>
            <p:cNvSpPr/>
            <p:nvPr/>
          </p:nvSpPr>
          <p:spPr>
            <a:xfrm>
              <a:off x="5952298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6" name="pt2275"/>
            <p:cNvSpPr/>
            <p:nvPr/>
          </p:nvSpPr>
          <p:spPr>
            <a:xfrm>
              <a:off x="5907961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7" name="pt2276"/>
            <p:cNvSpPr/>
            <p:nvPr/>
          </p:nvSpPr>
          <p:spPr>
            <a:xfrm>
              <a:off x="5819287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8" name="pt2277"/>
            <p:cNvSpPr/>
            <p:nvPr/>
          </p:nvSpPr>
          <p:spPr>
            <a:xfrm>
              <a:off x="5819287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9" name="pt2278"/>
            <p:cNvSpPr/>
            <p:nvPr/>
          </p:nvSpPr>
          <p:spPr>
            <a:xfrm>
              <a:off x="5819287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0" name="pt2279"/>
            <p:cNvSpPr/>
            <p:nvPr/>
          </p:nvSpPr>
          <p:spPr>
            <a:xfrm>
              <a:off x="5774950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1" name="pt2280"/>
            <p:cNvSpPr/>
            <p:nvPr/>
          </p:nvSpPr>
          <p:spPr>
            <a:xfrm>
              <a:off x="5863624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2" name="pt2281"/>
            <p:cNvSpPr/>
            <p:nvPr/>
          </p:nvSpPr>
          <p:spPr>
            <a:xfrm>
              <a:off x="5774950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3" name="pt2282"/>
            <p:cNvSpPr/>
            <p:nvPr/>
          </p:nvSpPr>
          <p:spPr>
            <a:xfrm>
              <a:off x="5686275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4" name="pt2283"/>
            <p:cNvSpPr/>
            <p:nvPr/>
          </p:nvSpPr>
          <p:spPr>
            <a:xfrm>
              <a:off x="5819287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5" name="pt2284"/>
            <p:cNvSpPr/>
            <p:nvPr/>
          </p:nvSpPr>
          <p:spPr>
            <a:xfrm>
              <a:off x="5774950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6" name="pt2285"/>
            <p:cNvSpPr/>
            <p:nvPr/>
          </p:nvSpPr>
          <p:spPr>
            <a:xfrm>
              <a:off x="5819287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7" name="pt2286"/>
            <p:cNvSpPr/>
            <p:nvPr/>
          </p:nvSpPr>
          <p:spPr>
            <a:xfrm>
              <a:off x="5819287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8" name="pt2287"/>
            <p:cNvSpPr/>
            <p:nvPr/>
          </p:nvSpPr>
          <p:spPr>
            <a:xfrm>
              <a:off x="5730613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9" name="pt2288"/>
            <p:cNvSpPr/>
            <p:nvPr/>
          </p:nvSpPr>
          <p:spPr>
            <a:xfrm>
              <a:off x="5819287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0" name="pt2289"/>
            <p:cNvSpPr/>
            <p:nvPr/>
          </p:nvSpPr>
          <p:spPr>
            <a:xfrm>
              <a:off x="6351332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1" name="pt2290"/>
            <p:cNvSpPr/>
            <p:nvPr/>
          </p:nvSpPr>
          <p:spPr>
            <a:xfrm>
              <a:off x="6085309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2" name="pt2291"/>
            <p:cNvSpPr/>
            <p:nvPr/>
          </p:nvSpPr>
          <p:spPr>
            <a:xfrm>
              <a:off x="6173984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3" name="pt2292"/>
            <p:cNvSpPr/>
            <p:nvPr/>
          </p:nvSpPr>
          <p:spPr>
            <a:xfrm>
              <a:off x="6040972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4" name="pt2293"/>
            <p:cNvSpPr/>
            <p:nvPr/>
          </p:nvSpPr>
          <p:spPr>
            <a:xfrm>
              <a:off x="621832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5" name="pt2294"/>
            <p:cNvSpPr/>
            <p:nvPr/>
          </p:nvSpPr>
          <p:spPr>
            <a:xfrm>
              <a:off x="6173984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6" name="pt2295"/>
            <p:cNvSpPr/>
            <p:nvPr/>
          </p:nvSpPr>
          <p:spPr>
            <a:xfrm>
              <a:off x="5996635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7" name="pt2296"/>
            <p:cNvSpPr/>
            <p:nvPr/>
          </p:nvSpPr>
          <p:spPr>
            <a:xfrm>
              <a:off x="6040972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8" name="pt2297"/>
            <p:cNvSpPr/>
            <p:nvPr/>
          </p:nvSpPr>
          <p:spPr>
            <a:xfrm>
              <a:off x="6040972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9" name="pt2298"/>
            <p:cNvSpPr/>
            <p:nvPr/>
          </p:nvSpPr>
          <p:spPr>
            <a:xfrm>
              <a:off x="6351332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0" name="pt2299"/>
            <p:cNvSpPr/>
            <p:nvPr/>
          </p:nvSpPr>
          <p:spPr>
            <a:xfrm>
              <a:off x="6129647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1" name="pt2300"/>
            <p:cNvSpPr/>
            <p:nvPr/>
          </p:nvSpPr>
          <p:spPr>
            <a:xfrm>
              <a:off x="6085309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2" name="pt2301"/>
            <p:cNvSpPr/>
            <p:nvPr/>
          </p:nvSpPr>
          <p:spPr>
            <a:xfrm>
              <a:off x="6173984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3" name="pt2302"/>
            <p:cNvSpPr/>
            <p:nvPr/>
          </p:nvSpPr>
          <p:spPr>
            <a:xfrm>
              <a:off x="6129647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4" name="pt2303"/>
            <p:cNvSpPr/>
            <p:nvPr/>
          </p:nvSpPr>
          <p:spPr>
            <a:xfrm>
              <a:off x="6306995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5" name="pt2304"/>
            <p:cNvSpPr/>
            <p:nvPr/>
          </p:nvSpPr>
          <p:spPr>
            <a:xfrm>
              <a:off x="6262658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6" name="pt2305"/>
            <p:cNvSpPr/>
            <p:nvPr/>
          </p:nvSpPr>
          <p:spPr>
            <a:xfrm>
              <a:off x="6040972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7" name="pt2306"/>
            <p:cNvSpPr/>
            <p:nvPr/>
          </p:nvSpPr>
          <p:spPr>
            <a:xfrm>
              <a:off x="621832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8" name="pt2307"/>
            <p:cNvSpPr/>
            <p:nvPr/>
          </p:nvSpPr>
          <p:spPr>
            <a:xfrm>
              <a:off x="6262658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9" name="pt2308"/>
            <p:cNvSpPr/>
            <p:nvPr/>
          </p:nvSpPr>
          <p:spPr>
            <a:xfrm>
              <a:off x="590796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0" name="pt2309"/>
            <p:cNvSpPr/>
            <p:nvPr/>
          </p:nvSpPr>
          <p:spPr>
            <a:xfrm>
              <a:off x="6262658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1" name="pt2310"/>
            <p:cNvSpPr/>
            <p:nvPr/>
          </p:nvSpPr>
          <p:spPr>
            <a:xfrm>
              <a:off x="6129647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2" name="pt2311"/>
            <p:cNvSpPr/>
            <p:nvPr/>
          </p:nvSpPr>
          <p:spPr>
            <a:xfrm>
              <a:off x="6129647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3" name="pt2312"/>
            <p:cNvSpPr/>
            <p:nvPr/>
          </p:nvSpPr>
          <p:spPr>
            <a:xfrm>
              <a:off x="6040972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4" name="pt2313"/>
            <p:cNvSpPr/>
            <p:nvPr/>
          </p:nvSpPr>
          <p:spPr>
            <a:xfrm>
              <a:off x="6173984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5" name="pt2314"/>
            <p:cNvSpPr/>
            <p:nvPr/>
          </p:nvSpPr>
          <p:spPr>
            <a:xfrm>
              <a:off x="6040972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6" name="pt2315"/>
            <p:cNvSpPr/>
            <p:nvPr/>
          </p:nvSpPr>
          <p:spPr>
            <a:xfrm>
              <a:off x="6040972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7" name="pt2316"/>
            <p:cNvSpPr/>
            <p:nvPr/>
          </p:nvSpPr>
          <p:spPr>
            <a:xfrm>
              <a:off x="6040972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8" name="pt2317"/>
            <p:cNvSpPr/>
            <p:nvPr/>
          </p:nvSpPr>
          <p:spPr>
            <a:xfrm>
              <a:off x="6173984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9" name="pt2318"/>
            <p:cNvSpPr/>
            <p:nvPr/>
          </p:nvSpPr>
          <p:spPr>
            <a:xfrm>
              <a:off x="5952298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0" name="pt2319"/>
            <p:cNvSpPr/>
            <p:nvPr/>
          </p:nvSpPr>
          <p:spPr>
            <a:xfrm>
              <a:off x="6085309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1" name="pt2320"/>
            <p:cNvSpPr/>
            <p:nvPr/>
          </p:nvSpPr>
          <p:spPr>
            <a:xfrm>
              <a:off x="6129647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2" name="pt2321"/>
            <p:cNvSpPr/>
            <p:nvPr/>
          </p:nvSpPr>
          <p:spPr>
            <a:xfrm>
              <a:off x="621832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3" name="pt2322"/>
            <p:cNvSpPr/>
            <p:nvPr/>
          </p:nvSpPr>
          <p:spPr>
            <a:xfrm>
              <a:off x="590796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4" name="pt2323"/>
            <p:cNvSpPr/>
            <p:nvPr/>
          </p:nvSpPr>
          <p:spPr>
            <a:xfrm>
              <a:off x="5863624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5" name="pt2324"/>
            <p:cNvSpPr/>
            <p:nvPr/>
          </p:nvSpPr>
          <p:spPr>
            <a:xfrm>
              <a:off x="6262658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6" name="pt2325"/>
            <p:cNvSpPr/>
            <p:nvPr/>
          </p:nvSpPr>
          <p:spPr>
            <a:xfrm>
              <a:off x="630699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7" name="pt2326"/>
            <p:cNvSpPr/>
            <p:nvPr/>
          </p:nvSpPr>
          <p:spPr>
            <a:xfrm>
              <a:off x="6040972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8" name="pt2327"/>
            <p:cNvSpPr/>
            <p:nvPr/>
          </p:nvSpPr>
          <p:spPr>
            <a:xfrm>
              <a:off x="6040972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9" name="pt2328"/>
            <p:cNvSpPr/>
            <p:nvPr/>
          </p:nvSpPr>
          <p:spPr>
            <a:xfrm>
              <a:off x="6173984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0" name="pt2329"/>
            <p:cNvSpPr/>
            <p:nvPr/>
          </p:nvSpPr>
          <p:spPr>
            <a:xfrm>
              <a:off x="6306995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1" name="pt2330"/>
            <p:cNvSpPr/>
            <p:nvPr/>
          </p:nvSpPr>
          <p:spPr>
            <a:xfrm>
              <a:off x="6262658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2" name="pt2331"/>
            <p:cNvSpPr/>
            <p:nvPr/>
          </p:nvSpPr>
          <p:spPr>
            <a:xfrm>
              <a:off x="6085309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3" name="pt2332"/>
            <p:cNvSpPr/>
            <p:nvPr/>
          </p:nvSpPr>
          <p:spPr>
            <a:xfrm>
              <a:off x="6262658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4" name="pt2333"/>
            <p:cNvSpPr/>
            <p:nvPr/>
          </p:nvSpPr>
          <p:spPr>
            <a:xfrm>
              <a:off x="6351332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5" name="pt2334"/>
            <p:cNvSpPr/>
            <p:nvPr/>
          </p:nvSpPr>
          <p:spPr>
            <a:xfrm>
              <a:off x="6262658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6" name="pt2335"/>
            <p:cNvSpPr/>
            <p:nvPr/>
          </p:nvSpPr>
          <p:spPr>
            <a:xfrm>
              <a:off x="6085309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7" name="pt2336"/>
            <p:cNvSpPr/>
            <p:nvPr/>
          </p:nvSpPr>
          <p:spPr>
            <a:xfrm>
              <a:off x="6129647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8" name="pt2337"/>
            <p:cNvSpPr/>
            <p:nvPr/>
          </p:nvSpPr>
          <p:spPr>
            <a:xfrm>
              <a:off x="6262658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9" name="pt2338"/>
            <p:cNvSpPr/>
            <p:nvPr/>
          </p:nvSpPr>
          <p:spPr>
            <a:xfrm>
              <a:off x="6040972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0" name="pl2339"/>
            <p:cNvSpPr/>
            <p:nvPr/>
          </p:nvSpPr>
          <p:spPr>
            <a:xfrm>
              <a:off x="5267309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1" name="tx2340"/>
            <p:cNvSpPr/>
            <p:nvPr/>
          </p:nvSpPr>
          <p:spPr>
            <a:xfrm>
              <a:off x="5393436" y="4631053"/>
              <a:ext cx="896965" cy="12938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Petal.Width</a:t>
              </a:r>
            </a:p>
          </p:txBody>
        </p:sp>
        <p:sp>
          <p:nvSpPr>
            <p:cNvPr id="2342" name="pl2341"/>
            <p:cNvSpPr/>
            <p:nvPr/>
          </p:nvSpPr>
          <p:spPr>
            <a:xfrm>
              <a:off x="5267309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3" name="pt234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4" name="pt2343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5" name="pt2344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6" name="pt2345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7" name="pt234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8" name="pt2347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9" name="pt2348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0" name="pt2349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1" name="pt235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2" name="pt2351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3" name="pt235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4" name="pt2353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5" name="pt2354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6" name="pt2355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7" name="pt235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8" name="pt2357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9" name="pt2358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0" name="pt2359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1" name="pt2360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2" name="pt2361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3" name="pt236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4" name="pt2363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5" name="pt2364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6" name="pt2365"/>
            <p:cNvSpPr/>
            <p:nvPr/>
          </p:nvSpPr>
          <p:spPr>
            <a:xfrm>
              <a:off x="5464590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7" name="pt236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8" name="pt2367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9" name="pt2368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0" name="pt2369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1" name="pt237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2" name="pt2371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3" name="pt2372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4" name="pt2373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5" name="pt2374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6" name="pt2375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7" name="pt2376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8" name="pt2377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9" name="pt2378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0" name="pt2379"/>
            <p:cNvSpPr/>
            <p:nvPr/>
          </p:nvSpPr>
          <p:spPr>
            <a:xfrm>
              <a:off x="5287241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1" name="pt238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2" name="pt2381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3" name="pt2382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4" name="pt2383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5" name="pt2384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6" name="pt2385"/>
            <p:cNvSpPr/>
            <p:nvPr/>
          </p:nvSpPr>
          <p:spPr>
            <a:xfrm>
              <a:off x="5508927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7" name="pt2386"/>
            <p:cNvSpPr/>
            <p:nvPr/>
          </p:nvSpPr>
          <p:spPr>
            <a:xfrm>
              <a:off x="5420253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8" name="pt2387"/>
            <p:cNvSpPr/>
            <p:nvPr/>
          </p:nvSpPr>
          <p:spPr>
            <a:xfrm>
              <a:off x="5375916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9" name="pt2388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0" name="pt2389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1" name="pt2390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2" name="pt2391"/>
            <p:cNvSpPr/>
            <p:nvPr/>
          </p:nvSpPr>
          <p:spPr>
            <a:xfrm>
              <a:off x="5331579" y="58093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3" name="pt2392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4" name="pt2393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5" name="pt2394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6" name="pt2395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7" name="pt2396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8" name="pt2397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9" name="pt2398"/>
            <p:cNvSpPr/>
            <p:nvPr/>
          </p:nvSpPr>
          <p:spPr>
            <a:xfrm>
              <a:off x="5952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0" name="pt2399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1" name="pt2400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2" name="pt2401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3" name="pt2402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4" name="pt2403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5" name="pt2404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6" name="pt2405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7" name="pt2406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8" name="pt2407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9" name="pt2408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0" name="pt2409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1" name="pt2410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2" name="pt2411"/>
            <p:cNvSpPr/>
            <p:nvPr/>
          </p:nvSpPr>
          <p:spPr>
            <a:xfrm>
              <a:off x="573061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3" name="pt2412"/>
            <p:cNvSpPr/>
            <p:nvPr/>
          </p:nvSpPr>
          <p:spPr>
            <a:xfrm>
              <a:off x="6040972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4" name="pt2413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5" name="pt2414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6" name="pt2415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7" name="pt2416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8" name="pt2417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9" name="pt2418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0" name="pt2419"/>
            <p:cNvSpPr/>
            <p:nvPr/>
          </p:nvSpPr>
          <p:spPr>
            <a:xfrm>
              <a:off x="599663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1" name="pt2420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2" name="pt2421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3" name="pt2422"/>
            <p:cNvSpPr/>
            <p:nvPr/>
          </p:nvSpPr>
          <p:spPr>
            <a:xfrm>
              <a:off x="573061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4" name="pt2423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5" name="pt2424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6" name="pt2425"/>
            <p:cNvSpPr/>
            <p:nvPr/>
          </p:nvSpPr>
          <p:spPr>
            <a:xfrm>
              <a:off x="5952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7" name="pt2426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8" name="pt2427"/>
            <p:cNvSpPr/>
            <p:nvPr/>
          </p:nvSpPr>
          <p:spPr>
            <a:xfrm>
              <a:off x="5952298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9" name="pt2428"/>
            <p:cNvSpPr/>
            <p:nvPr/>
          </p:nvSpPr>
          <p:spPr>
            <a:xfrm>
              <a:off x="5907961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0" name="pt2429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1" name="pt2430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2" name="pt2431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3" name="pt2432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4" name="pt2433"/>
            <p:cNvSpPr/>
            <p:nvPr/>
          </p:nvSpPr>
          <p:spPr>
            <a:xfrm>
              <a:off x="5863624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5" name="pt2434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6" name="pt2435"/>
            <p:cNvSpPr/>
            <p:nvPr/>
          </p:nvSpPr>
          <p:spPr>
            <a:xfrm>
              <a:off x="5686275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7" name="pt2436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8" name="pt2437"/>
            <p:cNvSpPr/>
            <p:nvPr/>
          </p:nvSpPr>
          <p:spPr>
            <a:xfrm>
              <a:off x="5774950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9" name="pt2438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0" name="pt2439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1" name="pt2440"/>
            <p:cNvSpPr/>
            <p:nvPr/>
          </p:nvSpPr>
          <p:spPr>
            <a:xfrm>
              <a:off x="5730613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2" name="pt2441"/>
            <p:cNvSpPr/>
            <p:nvPr/>
          </p:nvSpPr>
          <p:spPr>
            <a:xfrm>
              <a:off x="5819287" y="54890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3" name="pt2442"/>
            <p:cNvSpPr/>
            <p:nvPr/>
          </p:nvSpPr>
          <p:spPr>
            <a:xfrm>
              <a:off x="635133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4" name="pt2443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5" name="pt2444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6" name="pt2445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7" name="pt2446"/>
            <p:cNvSpPr/>
            <p:nvPr/>
          </p:nvSpPr>
          <p:spPr>
            <a:xfrm>
              <a:off x="621832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8" name="pt2447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9" name="pt2448"/>
            <p:cNvSpPr/>
            <p:nvPr/>
          </p:nvSpPr>
          <p:spPr>
            <a:xfrm>
              <a:off x="599663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0" name="pt2449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1" name="pt2450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2" name="pt2451"/>
            <p:cNvSpPr/>
            <p:nvPr/>
          </p:nvSpPr>
          <p:spPr>
            <a:xfrm>
              <a:off x="635133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3" name="pt2452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4" name="pt2453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5" name="pt2454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6" name="pt2455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7" name="pt2456"/>
            <p:cNvSpPr/>
            <p:nvPr/>
          </p:nvSpPr>
          <p:spPr>
            <a:xfrm>
              <a:off x="6306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8" name="pt2457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9" name="pt2458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0" name="pt2459"/>
            <p:cNvSpPr/>
            <p:nvPr/>
          </p:nvSpPr>
          <p:spPr>
            <a:xfrm>
              <a:off x="621832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1" name="pt2460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2" name="pt2461"/>
            <p:cNvSpPr/>
            <p:nvPr/>
          </p:nvSpPr>
          <p:spPr>
            <a:xfrm>
              <a:off x="590796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3" name="pt2462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4" name="pt2463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5" name="pt2464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6" name="pt2465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7" name="pt2466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8" name="pt2467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9" name="pt2468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0" name="pt2469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1" name="pt2470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2" name="pt2471"/>
            <p:cNvSpPr/>
            <p:nvPr/>
          </p:nvSpPr>
          <p:spPr>
            <a:xfrm>
              <a:off x="595229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3" name="pt2472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4" name="pt2473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5" name="pt2474"/>
            <p:cNvSpPr/>
            <p:nvPr/>
          </p:nvSpPr>
          <p:spPr>
            <a:xfrm>
              <a:off x="621832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6" name="pt2475"/>
            <p:cNvSpPr/>
            <p:nvPr/>
          </p:nvSpPr>
          <p:spPr>
            <a:xfrm>
              <a:off x="5907961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7" name="pt2476"/>
            <p:cNvSpPr/>
            <p:nvPr/>
          </p:nvSpPr>
          <p:spPr>
            <a:xfrm>
              <a:off x="586362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8" name="pt2477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9" name="pt2478"/>
            <p:cNvSpPr/>
            <p:nvPr/>
          </p:nvSpPr>
          <p:spPr>
            <a:xfrm>
              <a:off x="6306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0" name="pt2479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1" name="pt2480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2" name="pt2481"/>
            <p:cNvSpPr/>
            <p:nvPr/>
          </p:nvSpPr>
          <p:spPr>
            <a:xfrm>
              <a:off x="6173984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3" name="pt2482"/>
            <p:cNvSpPr/>
            <p:nvPr/>
          </p:nvSpPr>
          <p:spPr>
            <a:xfrm>
              <a:off x="6306995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4" name="pt2483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5" name="pt2484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6" name="pt2485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7" name="pt2486"/>
            <p:cNvSpPr/>
            <p:nvPr/>
          </p:nvSpPr>
          <p:spPr>
            <a:xfrm>
              <a:off x="635133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8" name="pt2487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9" name="pt2488"/>
            <p:cNvSpPr/>
            <p:nvPr/>
          </p:nvSpPr>
          <p:spPr>
            <a:xfrm>
              <a:off x="6085309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0" name="pt2489"/>
            <p:cNvSpPr/>
            <p:nvPr/>
          </p:nvSpPr>
          <p:spPr>
            <a:xfrm>
              <a:off x="6129647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1" name="pt2490"/>
            <p:cNvSpPr/>
            <p:nvPr/>
          </p:nvSpPr>
          <p:spPr>
            <a:xfrm>
              <a:off x="6262658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2" name="pt2491"/>
            <p:cNvSpPr/>
            <p:nvPr/>
          </p:nvSpPr>
          <p:spPr>
            <a:xfrm>
              <a:off x="6040972" y="51686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3" name="pl2492"/>
            <p:cNvSpPr/>
            <p:nvPr/>
          </p:nvSpPr>
          <p:spPr>
            <a:xfrm>
              <a:off x="6537228" y="1914753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4" name="pl2493"/>
            <p:cNvSpPr/>
            <p:nvPr/>
          </p:nvSpPr>
          <p:spPr>
            <a:xfrm>
              <a:off x="7686446" y="1922585"/>
              <a:ext cx="0" cy="622958"/>
            </a:xfrm>
            <a:custGeom>
              <a:avLst/>
              <a:pathLst>
                <a:path w="0" h="622958">
                  <a:moveTo>
                    <a:pt x="0" y="62295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5" name="pl2494"/>
            <p:cNvSpPr/>
            <p:nvPr/>
          </p:nvSpPr>
          <p:spPr>
            <a:xfrm>
              <a:off x="7686446" y="254554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6" name="pl2495"/>
            <p:cNvSpPr/>
            <p:nvPr/>
          </p:nvSpPr>
          <p:spPr>
            <a:xfrm>
              <a:off x="7686446" y="245654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7" name="pl2496"/>
            <p:cNvSpPr/>
            <p:nvPr/>
          </p:nvSpPr>
          <p:spPr>
            <a:xfrm>
              <a:off x="7686446" y="236755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8" name="pl2497"/>
            <p:cNvSpPr/>
            <p:nvPr/>
          </p:nvSpPr>
          <p:spPr>
            <a:xfrm>
              <a:off x="7686446" y="2278561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9" name="pl2498"/>
            <p:cNvSpPr/>
            <p:nvPr/>
          </p:nvSpPr>
          <p:spPr>
            <a:xfrm>
              <a:off x="7686446" y="218956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0" name="pl2499"/>
            <p:cNvSpPr/>
            <p:nvPr/>
          </p:nvSpPr>
          <p:spPr>
            <a:xfrm>
              <a:off x="7686446" y="210057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1" name="pl2500"/>
            <p:cNvSpPr/>
            <p:nvPr/>
          </p:nvSpPr>
          <p:spPr>
            <a:xfrm>
              <a:off x="7686446" y="201157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2" name="pl2501"/>
            <p:cNvSpPr/>
            <p:nvPr/>
          </p:nvSpPr>
          <p:spPr>
            <a:xfrm>
              <a:off x="7686446" y="192258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3" name="tx2502"/>
            <p:cNvSpPr/>
            <p:nvPr/>
          </p:nvSpPr>
          <p:spPr>
            <a:xfrm rot="-5400000">
              <a:off x="7797662" y="2509427"/>
              <a:ext cx="139858" cy="7223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2504" name="tx2503"/>
            <p:cNvSpPr/>
            <p:nvPr/>
          </p:nvSpPr>
          <p:spPr>
            <a:xfrm rot="-5400000">
              <a:off x="7797464" y="2242247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6.0</a:t>
              </a:r>
            </a:p>
          </p:txBody>
        </p:sp>
        <p:sp>
          <p:nvSpPr>
            <p:cNvPr id="2505" name="tx2504"/>
            <p:cNvSpPr/>
            <p:nvPr/>
          </p:nvSpPr>
          <p:spPr>
            <a:xfrm rot="-5400000">
              <a:off x="7798258" y="1976058"/>
              <a:ext cx="139858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2506" name="pt2505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7" name="pt2506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8" name="pt2507"/>
            <p:cNvSpPr/>
            <p:nvPr/>
          </p:nvSpPr>
          <p:spPr>
            <a:xfrm>
              <a:off x="6557160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9" name="pt2508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0" name="pt2509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1" name="pt2510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2" name="pt2511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3" name="pt2512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4" name="pt2513"/>
            <p:cNvSpPr/>
            <p:nvPr/>
          </p:nvSpPr>
          <p:spPr>
            <a:xfrm>
              <a:off x="6557160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5" name="pt2514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6" name="pt2515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7" name="pt2516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8" name="pt2517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9" name="pt2518"/>
            <p:cNvSpPr/>
            <p:nvPr/>
          </p:nvSpPr>
          <p:spPr>
            <a:xfrm>
              <a:off x="6557160" y="25585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0" name="pt2519"/>
            <p:cNvSpPr/>
            <p:nvPr/>
          </p:nvSpPr>
          <p:spPr>
            <a:xfrm>
              <a:off x="6557160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1" name="pt2520"/>
            <p:cNvSpPr/>
            <p:nvPr/>
          </p:nvSpPr>
          <p:spPr>
            <a:xfrm>
              <a:off x="655716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2" name="pt2521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3" name="pt2522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4" name="pt2523"/>
            <p:cNvSpPr/>
            <p:nvPr/>
          </p:nvSpPr>
          <p:spPr>
            <a:xfrm>
              <a:off x="6557160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5" name="pt2524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6" name="pt2525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7" name="pt2526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8" name="pt2527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9" name="pt2528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0" name="pt2529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1" name="pt2530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2" name="pt2531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3" name="pt2532"/>
            <p:cNvSpPr/>
            <p:nvPr/>
          </p:nvSpPr>
          <p:spPr>
            <a:xfrm>
              <a:off x="655716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4" name="pt2533"/>
            <p:cNvSpPr/>
            <p:nvPr/>
          </p:nvSpPr>
          <p:spPr>
            <a:xfrm>
              <a:off x="655716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5" name="pt2534"/>
            <p:cNvSpPr/>
            <p:nvPr/>
          </p:nvSpPr>
          <p:spPr>
            <a:xfrm>
              <a:off x="6557160" y="24873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6" name="pt2535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7" name="pt2536"/>
            <p:cNvSpPr/>
            <p:nvPr/>
          </p:nvSpPr>
          <p:spPr>
            <a:xfrm>
              <a:off x="6557160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8" name="pt2537"/>
            <p:cNvSpPr/>
            <p:nvPr/>
          </p:nvSpPr>
          <p:spPr>
            <a:xfrm>
              <a:off x="6557160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9" name="pt2538"/>
            <p:cNvSpPr/>
            <p:nvPr/>
          </p:nvSpPr>
          <p:spPr>
            <a:xfrm>
              <a:off x="655716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0" name="pt2539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1" name="pt2540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2" name="pt2541"/>
            <p:cNvSpPr/>
            <p:nvPr/>
          </p:nvSpPr>
          <p:spPr>
            <a:xfrm>
              <a:off x="6557160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3" name="pt2542"/>
            <p:cNvSpPr/>
            <p:nvPr/>
          </p:nvSpPr>
          <p:spPr>
            <a:xfrm>
              <a:off x="6557160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4" name="pt2543"/>
            <p:cNvSpPr/>
            <p:nvPr/>
          </p:nvSpPr>
          <p:spPr>
            <a:xfrm>
              <a:off x="6557160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5" name="pt2544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6" name="pt2545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7" name="pt2546"/>
            <p:cNvSpPr/>
            <p:nvPr/>
          </p:nvSpPr>
          <p:spPr>
            <a:xfrm>
              <a:off x="6557160" y="25229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8" name="pt2547"/>
            <p:cNvSpPr/>
            <p:nvPr/>
          </p:nvSpPr>
          <p:spPr>
            <a:xfrm>
              <a:off x="6557160" y="25407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9" name="pt2548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0" name="pt2549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1" name="pt2550"/>
            <p:cNvSpPr/>
            <p:nvPr/>
          </p:nvSpPr>
          <p:spPr>
            <a:xfrm>
              <a:off x="6557160" y="24695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2" name="pt2551"/>
            <p:cNvSpPr/>
            <p:nvPr/>
          </p:nvSpPr>
          <p:spPr>
            <a:xfrm>
              <a:off x="6557160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3" name="pt2552"/>
            <p:cNvSpPr/>
            <p:nvPr/>
          </p:nvSpPr>
          <p:spPr>
            <a:xfrm>
              <a:off x="6557160" y="25051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4" name="pt2553"/>
            <p:cNvSpPr/>
            <p:nvPr/>
          </p:nvSpPr>
          <p:spPr>
            <a:xfrm>
              <a:off x="6557160" y="23805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5" name="pt2554"/>
            <p:cNvSpPr/>
            <p:nvPr/>
          </p:nvSpPr>
          <p:spPr>
            <a:xfrm>
              <a:off x="6557160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6" name="pt2555"/>
            <p:cNvSpPr/>
            <p:nvPr/>
          </p:nvSpPr>
          <p:spPr>
            <a:xfrm>
              <a:off x="7089206" y="207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7" name="pt2556"/>
            <p:cNvSpPr/>
            <p:nvPr/>
          </p:nvSpPr>
          <p:spPr>
            <a:xfrm>
              <a:off x="708920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8" name="pt2557"/>
            <p:cNvSpPr/>
            <p:nvPr/>
          </p:nvSpPr>
          <p:spPr>
            <a:xfrm>
              <a:off x="7089206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9" name="pt2558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0" name="pt2559"/>
            <p:cNvSpPr/>
            <p:nvPr/>
          </p:nvSpPr>
          <p:spPr>
            <a:xfrm>
              <a:off x="7089206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1" name="pt2560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2" name="pt2561"/>
            <p:cNvSpPr/>
            <p:nvPr/>
          </p:nvSpPr>
          <p:spPr>
            <a:xfrm>
              <a:off x="708920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3" name="pt2562"/>
            <p:cNvSpPr/>
            <p:nvPr/>
          </p:nvSpPr>
          <p:spPr>
            <a:xfrm>
              <a:off x="7089206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4" name="pt2563"/>
            <p:cNvSpPr/>
            <p:nvPr/>
          </p:nvSpPr>
          <p:spPr>
            <a:xfrm>
              <a:off x="7089206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5" name="pt2564"/>
            <p:cNvSpPr/>
            <p:nvPr/>
          </p:nvSpPr>
          <p:spPr>
            <a:xfrm>
              <a:off x="7089206" y="23983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6" name="pt2565"/>
            <p:cNvSpPr/>
            <p:nvPr/>
          </p:nvSpPr>
          <p:spPr>
            <a:xfrm>
              <a:off x="708920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7" name="pt2566"/>
            <p:cNvSpPr/>
            <p:nvPr/>
          </p:nvSpPr>
          <p:spPr>
            <a:xfrm>
              <a:off x="7089206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8" name="pt2567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9" name="pt2568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0" name="pt2569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1" name="pt2570"/>
            <p:cNvSpPr/>
            <p:nvPr/>
          </p:nvSpPr>
          <p:spPr>
            <a:xfrm>
              <a:off x="708920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2" name="pt2571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3" name="pt2572"/>
            <p:cNvSpPr/>
            <p:nvPr/>
          </p:nvSpPr>
          <p:spPr>
            <a:xfrm>
              <a:off x="708920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4" name="pt2573"/>
            <p:cNvSpPr/>
            <p:nvPr/>
          </p:nvSpPr>
          <p:spPr>
            <a:xfrm>
              <a:off x="7089206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5" name="pt2574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6" name="pt2575"/>
            <p:cNvSpPr/>
            <p:nvPr/>
          </p:nvSpPr>
          <p:spPr>
            <a:xfrm>
              <a:off x="7089206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7" name="pt2576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8" name="pt2577"/>
            <p:cNvSpPr/>
            <p:nvPr/>
          </p:nvSpPr>
          <p:spPr>
            <a:xfrm>
              <a:off x="708920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9" name="pt2578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0" name="pt2579"/>
            <p:cNvSpPr/>
            <p:nvPr/>
          </p:nvSpPr>
          <p:spPr>
            <a:xfrm>
              <a:off x="7089206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1" name="pt2580"/>
            <p:cNvSpPr/>
            <p:nvPr/>
          </p:nvSpPr>
          <p:spPr>
            <a:xfrm>
              <a:off x="7089206" y="21491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2" name="pt2581"/>
            <p:cNvSpPr/>
            <p:nvPr/>
          </p:nvSpPr>
          <p:spPr>
            <a:xfrm>
              <a:off x="7089206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3" name="pt2582"/>
            <p:cNvSpPr/>
            <p:nvPr/>
          </p:nvSpPr>
          <p:spPr>
            <a:xfrm>
              <a:off x="708920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4" name="pt2583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5" name="pt2584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6" name="pt2585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7" name="pt2586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8" name="pt2587"/>
            <p:cNvSpPr/>
            <p:nvPr/>
          </p:nvSpPr>
          <p:spPr>
            <a:xfrm>
              <a:off x="708920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9" name="pt2588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0" name="pt2589"/>
            <p:cNvSpPr/>
            <p:nvPr/>
          </p:nvSpPr>
          <p:spPr>
            <a:xfrm>
              <a:off x="7089206" y="23627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1" name="pt2590"/>
            <p:cNvSpPr/>
            <p:nvPr/>
          </p:nvSpPr>
          <p:spPr>
            <a:xfrm>
              <a:off x="7089206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2" name="pt2591"/>
            <p:cNvSpPr/>
            <p:nvPr/>
          </p:nvSpPr>
          <p:spPr>
            <a:xfrm>
              <a:off x="7089206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3" name="pt2592"/>
            <p:cNvSpPr/>
            <p:nvPr/>
          </p:nvSpPr>
          <p:spPr>
            <a:xfrm>
              <a:off x="7089206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4" name="pt2593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5" name="pt2594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6" name="pt2595"/>
            <p:cNvSpPr/>
            <p:nvPr/>
          </p:nvSpPr>
          <p:spPr>
            <a:xfrm>
              <a:off x="7089206" y="23449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7" name="pt2596"/>
            <p:cNvSpPr/>
            <p:nvPr/>
          </p:nvSpPr>
          <p:spPr>
            <a:xfrm>
              <a:off x="7089206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8" name="pt2597"/>
            <p:cNvSpPr/>
            <p:nvPr/>
          </p:nvSpPr>
          <p:spPr>
            <a:xfrm>
              <a:off x="7089206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9" name="pt2598"/>
            <p:cNvSpPr/>
            <p:nvPr/>
          </p:nvSpPr>
          <p:spPr>
            <a:xfrm>
              <a:off x="7089206" y="243391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0" name="pt2599"/>
            <p:cNvSpPr/>
            <p:nvPr/>
          </p:nvSpPr>
          <p:spPr>
            <a:xfrm>
              <a:off x="7089206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1" name="pt2600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2" name="pt2601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3" name="pt2602"/>
            <p:cNvSpPr/>
            <p:nvPr/>
          </p:nvSpPr>
          <p:spPr>
            <a:xfrm>
              <a:off x="7089206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4" name="pt2603"/>
            <p:cNvSpPr/>
            <p:nvPr/>
          </p:nvSpPr>
          <p:spPr>
            <a:xfrm>
              <a:off x="7089206" y="24161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5" name="pt2604"/>
            <p:cNvSpPr/>
            <p:nvPr/>
          </p:nvSpPr>
          <p:spPr>
            <a:xfrm>
              <a:off x="7089206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6" name="pt2605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7" name="pt2606"/>
            <p:cNvSpPr/>
            <p:nvPr/>
          </p:nvSpPr>
          <p:spPr>
            <a:xfrm>
              <a:off x="762125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8" name="pt2607"/>
            <p:cNvSpPr/>
            <p:nvPr/>
          </p:nvSpPr>
          <p:spPr>
            <a:xfrm>
              <a:off x="7621251" y="2060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9" name="pt2608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0" name="pt2609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1" name="pt2610"/>
            <p:cNvSpPr/>
            <p:nvPr/>
          </p:nvSpPr>
          <p:spPr>
            <a:xfrm>
              <a:off x="7621251" y="19711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2" name="pt2611"/>
            <p:cNvSpPr/>
            <p:nvPr/>
          </p:nvSpPr>
          <p:spPr>
            <a:xfrm>
              <a:off x="7621251" y="24517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3" name="pt2612"/>
            <p:cNvSpPr/>
            <p:nvPr/>
          </p:nvSpPr>
          <p:spPr>
            <a:xfrm>
              <a:off x="7621251" y="20245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4" name="pt2613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5" name="pt2614"/>
            <p:cNvSpPr/>
            <p:nvPr/>
          </p:nvSpPr>
          <p:spPr>
            <a:xfrm>
              <a:off x="7621251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6" name="pt2615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7" name="pt2616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8" name="pt2617"/>
            <p:cNvSpPr/>
            <p:nvPr/>
          </p:nvSpPr>
          <p:spPr>
            <a:xfrm>
              <a:off x="7621251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9" name="pt2618"/>
            <p:cNvSpPr/>
            <p:nvPr/>
          </p:nvSpPr>
          <p:spPr>
            <a:xfrm>
              <a:off x="7621251" y="2309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0" name="pt2619"/>
            <p:cNvSpPr/>
            <p:nvPr/>
          </p:nvSpPr>
          <p:spPr>
            <a:xfrm>
              <a:off x="762125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1" name="pt2620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2" name="pt2621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3" name="pt2622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4" name="pt2623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5" name="pt2624"/>
            <p:cNvSpPr/>
            <p:nvPr/>
          </p:nvSpPr>
          <p:spPr>
            <a:xfrm>
              <a:off x="762125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6" name="pt2625"/>
            <p:cNvSpPr/>
            <p:nvPr/>
          </p:nvSpPr>
          <p:spPr>
            <a:xfrm>
              <a:off x="762125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7" name="pt2626"/>
            <p:cNvSpPr/>
            <p:nvPr/>
          </p:nvSpPr>
          <p:spPr>
            <a:xfrm>
              <a:off x="7621251" y="23271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8" name="pt2627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9" name="pt2628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0" name="pt2629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1" name="pt2630"/>
            <p:cNvSpPr/>
            <p:nvPr/>
          </p:nvSpPr>
          <p:spPr>
            <a:xfrm>
              <a:off x="7621251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2" name="pt2631"/>
            <p:cNvSpPr/>
            <p:nvPr/>
          </p:nvSpPr>
          <p:spPr>
            <a:xfrm>
              <a:off x="762125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3" name="pt2632"/>
            <p:cNvSpPr/>
            <p:nvPr/>
          </p:nvSpPr>
          <p:spPr>
            <a:xfrm>
              <a:off x="762125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4" name="pt2633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5" name="pt2634"/>
            <p:cNvSpPr/>
            <p:nvPr/>
          </p:nvSpPr>
          <p:spPr>
            <a:xfrm>
              <a:off x="7621251" y="20423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6" name="pt2635"/>
            <p:cNvSpPr/>
            <p:nvPr/>
          </p:nvSpPr>
          <p:spPr>
            <a:xfrm>
              <a:off x="7621251" y="20067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7" name="pt2636"/>
            <p:cNvSpPr/>
            <p:nvPr/>
          </p:nvSpPr>
          <p:spPr>
            <a:xfrm>
              <a:off x="7621251" y="191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8" name="pt2637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9" name="pt2638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0" name="pt2639"/>
            <p:cNvSpPr/>
            <p:nvPr/>
          </p:nvSpPr>
          <p:spPr>
            <a:xfrm>
              <a:off x="7621251" y="22381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1" name="pt2640"/>
            <p:cNvSpPr/>
            <p:nvPr/>
          </p:nvSpPr>
          <p:spPr>
            <a:xfrm>
              <a:off x="7621251" y="1953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2" name="pt2641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3" name="pt2642"/>
            <p:cNvSpPr/>
            <p:nvPr/>
          </p:nvSpPr>
          <p:spPr>
            <a:xfrm>
              <a:off x="7621251" y="21847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4" name="pt2643"/>
            <p:cNvSpPr/>
            <p:nvPr/>
          </p:nvSpPr>
          <p:spPr>
            <a:xfrm>
              <a:off x="7621251" y="22559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5" name="pt2644"/>
            <p:cNvSpPr/>
            <p:nvPr/>
          </p:nvSpPr>
          <p:spPr>
            <a:xfrm>
              <a:off x="762125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6" name="pt2645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7" name="pt2646"/>
            <p:cNvSpPr/>
            <p:nvPr/>
          </p:nvSpPr>
          <p:spPr>
            <a:xfrm>
              <a:off x="7621251" y="20957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8" name="pt2647"/>
            <p:cNvSpPr/>
            <p:nvPr/>
          </p:nvSpPr>
          <p:spPr>
            <a:xfrm>
              <a:off x="7621251" y="22915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9" name="pt2648"/>
            <p:cNvSpPr/>
            <p:nvPr/>
          </p:nvSpPr>
          <p:spPr>
            <a:xfrm>
              <a:off x="7621251" y="2113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0" name="pt2649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1" name="pt2650"/>
            <p:cNvSpPr/>
            <p:nvPr/>
          </p:nvSpPr>
          <p:spPr>
            <a:xfrm>
              <a:off x="7621251" y="21313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2" name="pt2651"/>
            <p:cNvSpPr/>
            <p:nvPr/>
          </p:nvSpPr>
          <p:spPr>
            <a:xfrm>
              <a:off x="7621251" y="2202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3" name="pt2652"/>
            <p:cNvSpPr/>
            <p:nvPr/>
          </p:nvSpPr>
          <p:spPr>
            <a:xfrm>
              <a:off x="7621251" y="21669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4" name="pt2653"/>
            <p:cNvSpPr/>
            <p:nvPr/>
          </p:nvSpPr>
          <p:spPr>
            <a:xfrm>
              <a:off x="7621251" y="22203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5" name="pt2654"/>
            <p:cNvSpPr/>
            <p:nvPr/>
          </p:nvSpPr>
          <p:spPr>
            <a:xfrm>
              <a:off x="7621251" y="22737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6" name="pl2655"/>
            <p:cNvSpPr/>
            <p:nvPr/>
          </p:nvSpPr>
          <p:spPr>
            <a:xfrm>
              <a:off x="6537228" y="2727472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7" name="pt2656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8" name="pt2657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9" name="pt2658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0" name="pt2659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1" name="pt2660"/>
            <p:cNvSpPr/>
            <p:nvPr/>
          </p:nvSpPr>
          <p:spPr>
            <a:xfrm>
              <a:off x="6557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2" name="pt2661"/>
            <p:cNvSpPr/>
            <p:nvPr/>
          </p:nvSpPr>
          <p:spPr>
            <a:xfrm>
              <a:off x="6557160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3" name="pt2662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4" name="pt2663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5" name="pt2664"/>
            <p:cNvSpPr/>
            <p:nvPr/>
          </p:nvSpPr>
          <p:spPr>
            <a:xfrm>
              <a:off x="6557160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6" name="pt2665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7" name="pt2666"/>
            <p:cNvSpPr/>
            <p:nvPr/>
          </p:nvSpPr>
          <p:spPr>
            <a:xfrm>
              <a:off x="655716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8" name="pt2667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9" name="pt2668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0" name="pt2669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1" name="pt2670"/>
            <p:cNvSpPr/>
            <p:nvPr/>
          </p:nvSpPr>
          <p:spPr>
            <a:xfrm>
              <a:off x="6557160" y="28372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2" name="pt2671"/>
            <p:cNvSpPr/>
            <p:nvPr/>
          </p:nvSpPr>
          <p:spPr>
            <a:xfrm>
              <a:off x="6557160" y="2730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3" name="pt2672"/>
            <p:cNvSpPr/>
            <p:nvPr/>
          </p:nvSpPr>
          <p:spPr>
            <a:xfrm>
              <a:off x="6557160" y="28639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4" name="pt2673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5" name="pt2674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6" name="pt2675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7" name="pt2676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8" name="pt2677"/>
            <p:cNvSpPr/>
            <p:nvPr/>
          </p:nvSpPr>
          <p:spPr>
            <a:xfrm>
              <a:off x="655716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9" name="pt2678"/>
            <p:cNvSpPr/>
            <p:nvPr/>
          </p:nvSpPr>
          <p:spPr>
            <a:xfrm>
              <a:off x="6557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0" name="pt2679"/>
            <p:cNvSpPr/>
            <p:nvPr/>
          </p:nvSpPr>
          <p:spPr>
            <a:xfrm>
              <a:off x="655716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1" name="pt2680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2" name="pt2681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3" name="pt2682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4" name="pt2683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5" name="pt2684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6" name="pt2685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7" name="pt2686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8" name="pt2687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9" name="pt2688"/>
            <p:cNvSpPr/>
            <p:nvPr/>
          </p:nvSpPr>
          <p:spPr>
            <a:xfrm>
              <a:off x="6557160" y="2810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0" name="pt2689"/>
            <p:cNvSpPr/>
            <p:nvPr/>
          </p:nvSpPr>
          <p:spPr>
            <a:xfrm>
              <a:off x="6557160" y="27838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1" name="pt2690"/>
            <p:cNvSpPr/>
            <p:nvPr/>
          </p:nvSpPr>
          <p:spPr>
            <a:xfrm>
              <a:off x="6557160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2" name="pt2691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3" name="pt2692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4" name="pt2693"/>
            <p:cNvSpPr/>
            <p:nvPr/>
          </p:nvSpPr>
          <p:spPr>
            <a:xfrm>
              <a:off x="6557160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5" name="pt2694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6" name="pt2695"/>
            <p:cNvSpPr/>
            <p:nvPr/>
          </p:nvSpPr>
          <p:spPr>
            <a:xfrm>
              <a:off x="6557160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7" name="pt2696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8" name="pt2697"/>
            <p:cNvSpPr/>
            <p:nvPr/>
          </p:nvSpPr>
          <p:spPr>
            <a:xfrm>
              <a:off x="6557160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9" name="pt2698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0" name="pt2699"/>
            <p:cNvSpPr/>
            <p:nvPr/>
          </p:nvSpPr>
          <p:spPr>
            <a:xfrm>
              <a:off x="6557160" y="29707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1" name="pt2700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2" name="pt2701"/>
            <p:cNvSpPr/>
            <p:nvPr/>
          </p:nvSpPr>
          <p:spPr>
            <a:xfrm>
              <a:off x="6557160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3" name="pt2702"/>
            <p:cNvSpPr/>
            <p:nvPr/>
          </p:nvSpPr>
          <p:spPr>
            <a:xfrm>
              <a:off x="6557160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4" name="pt2703"/>
            <p:cNvSpPr/>
            <p:nvPr/>
          </p:nvSpPr>
          <p:spPr>
            <a:xfrm>
              <a:off x="6557160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5" name="pt2704"/>
            <p:cNvSpPr/>
            <p:nvPr/>
          </p:nvSpPr>
          <p:spPr>
            <a:xfrm>
              <a:off x="6557160" y="29173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6" name="pt2705"/>
            <p:cNvSpPr/>
            <p:nvPr/>
          </p:nvSpPr>
          <p:spPr>
            <a:xfrm>
              <a:off x="6557160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7" name="pt2706"/>
            <p:cNvSpPr/>
            <p:nvPr/>
          </p:nvSpPr>
          <p:spPr>
            <a:xfrm>
              <a:off x="708920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8" name="pt2707"/>
            <p:cNvSpPr/>
            <p:nvPr/>
          </p:nvSpPr>
          <p:spPr>
            <a:xfrm>
              <a:off x="708920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9" name="pt2708"/>
            <p:cNvSpPr/>
            <p:nvPr/>
          </p:nvSpPr>
          <p:spPr>
            <a:xfrm>
              <a:off x="708920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0" name="pt2709"/>
            <p:cNvSpPr/>
            <p:nvPr/>
          </p:nvSpPr>
          <p:spPr>
            <a:xfrm>
              <a:off x="708920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1" name="pt2710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2" name="pt2711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3" name="pt2712"/>
            <p:cNvSpPr/>
            <p:nvPr/>
          </p:nvSpPr>
          <p:spPr>
            <a:xfrm>
              <a:off x="7089206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4" name="pt2713"/>
            <p:cNvSpPr/>
            <p:nvPr/>
          </p:nvSpPr>
          <p:spPr>
            <a:xfrm>
              <a:off x="7089206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5" name="pt2714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6" name="pt2715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7" name="pt2716"/>
            <p:cNvSpPr/>
            <p:nvPr/>
          </p:nvSpPr>
          <p:spPr>
            <a:xfrm>
              <a:off x="7089206" y="33712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8" name="pt2717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9" name="pt2718"/>
            <p:cNvSpPr/>
            <p:nvPr/>
          </p:nvSpPr>
          <p:spPr>
            <a:xfrm>
              <a:off x="7089206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0" name="pt2719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1" name="pt2720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2" name="pt2721"/>
            <p:cNvSpPr/>
            <p:nvPr/>
          </p:nvSpPr>
          <p:spPr>
            <a:xfrm>
              <a:off x="708920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3" name="pt2722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4" name="pt2723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5" name="pt2724"/>
            <p:cNvSpPr/>
            <p:nvPr/>
          </p:nvSpPr>
          <p:spPr>
            <a:xfrm>
              <a:off x="7089206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6" name="pt2725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7" name="pt2726"/>
            <p:cNvSpPr/>
            <p:nvPr/>
          </p:nvSpPr>
          <p:spPr>
            <a:xfrm>
              <a:off x="7089206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8" name="pt2727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9" name="pt2728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0" name="pt2729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1" name="pt2730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2" name="pt2731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3" name="pt2732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4" name="pt2733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5" name="pt2734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6" name="pt2735"/>
            <p:cNvSpPr/>
            <p:nvPr/>
          </p:nvSpPr>
          <p:spPr>
            <a:xfrm>
              <a:off x="708920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7" name="pt2736"/>
            <p:cNvSpPr/>
            <p:nvPr/>
          </p:nvSpPr>
          <p:spPr>
            <a:xfrm>
              <a:off x="7089206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8" name="pt2737"/>
            <p:cNvSpPr/>
            <p:nvPr/>
          </p:nvSpPr>
          <p:spPr>
            <a:xfrm>
              <a:off x="7089206" y="32644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9" name="pt2738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0" name="pt2739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1" name="pt2740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2" name="pt2741"/>
            <p:cNvSpPr/>
            <p:nvPr/>
          </p:nvSpPr>
          <p:spPr>
            <a:xfrm>
              <a:off x="7089206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3" name="pt2742"/>
            <p:cNvSpPr/>
            <p:nvPr/>
          </p:nvSpPr>
          <p:spPr>
            <a:xfrm>
              <a:off x="7089206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4" name="pt2743"/>
            <p:cNvSpPr/>
            <p:nvPr/>
          </p:nvSpPr>
          <p:spPr>
            <a:xfrm>
              <a:off x="708920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5" name="pt2744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6" name="pt2745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7" name="pt2746"/>
            <p:cNvSpPr/>
            <p:nvPr/>
          </p:nvSpPr>
          <p:spPr>
            <a:xfrm>
              <a:off x="708920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8" name="pt2747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9" name="pt2748"/>
            <p:cNvSpPr/>
            <p:nvPr/>
          </p:nvSpPr>
          <p:spPr>
            <a:xfrm>
              <a:off x="7089206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0" name="pt2749"/>
            <p:cNvSpPr/>
            <p:nvPr/>
          </p:nvSpPr>
          <p:spPr>
            <a:xfrm>
              <a:off x="7089206" y="32911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1" name="pt2750"/>
            <p:cNvSpPr/>
            <p:nvPr/>
          </p:nvSpPr>
          <p:spPr>
            <a:xfrm>
              <a:off x="7089206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2" name="pt2751"/>
            <p:cNvSpPr/>
            <p:nvPr/>
          </p:nvSpPr>
          <p:spPr>
            <a:xfrm>
              <a:off x="7089206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3" name="pt2752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4" name="pt2753"/>
            <p:cNvSpPr/>
            <p:nvPr/>
          </p:nvSpPr>
          <p:spPr>
            <a:xfrm>
              <a:off x="7089206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5" name="pt2754"/>
            <p:cNvSpPr/>
            <p:nvPr/>
          </p:nvSpPr>
          <p:spPr>
            <a:xfrm>
              <a:off x="7089206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6" name="pt2755"/>
            <p:cNvSpPr/>
            <p:nvPr/>
          </p:nvSpPr>
          <p:spPr>
            <a:xfrm>
              <a:off x="7089206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7" name="pt2756"/>
            <p:cNvSpPr/>
            <p:nvPr/>
          </p:nvSpPr>
          <p:spPr>
            <a:xfrm>
              <a:off x="762125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8" name="pt2757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9" name="pt2758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0" name="pt2759"/>
            <p:cNvSpPr/>
            <p:nvPr/>
          </p:nvSpPr>
          <p:spPr>
            <a:xfrm>
              <a:off x="762125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1" name="pt2760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2" name="pt2761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3" name="pt2762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4" name="pt2763"/>
            <p:cNvSpPr/>
            <p:nvPr/>
          </p:nvSpPr>
          <p:spPr>
            <a:xfrm>
              <a:off x="7621251" y="31309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5" name="pt2764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6" name="pt2765"/>
            <p:cNvSpPr/>
            <p:nvPr/>
          </p:nvSpPr>
          <p:spPr>
            <a:xfrm>
              <a:off x="7621251" y="29440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7" name="pt2766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8" name="pt2767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9" name="pt2768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0" name="pt2769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1" name="pt2770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2" name="pt2771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3" name="pt2772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4" name="pt2773"/>
            <p:cNvSpPr/>
            <p:nvPr/>
          </p:nvSpPr>
          <p:spPr>
            <a:xfrm>
              <a:off x="762125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5" name="pt2774"/>
            <p:cNvSpPr/>
            <p:nvPr/>
          </p:nvSpPr>
          <p:spPr>
            <a:xfrm>
              <a:off x="7621251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6" name="pt2775"/>
            <p:cNvSpPr/>
            <p:nvPr/>
          </p:nvSpPr>
          <p:spPr>
            <a:xfrm>
              <a:off x="7621251" y="3317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7" name="pt2776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8" name="pt2777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9" name="pt2778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0" name="pt2779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1" name="pt2780"/>
            <p:cNvSpPr/>
            <p:nvPr/>
          </p:nvSpPr>
          <p:spPr>
            <a:xfrm>
              <a:off x="762125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2" name="pt2781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3" name="pt2782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4" name="pt2783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5" name="pt2784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6" name="pt2785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7" name="pt2786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8" name="pt2787"/>
            <p:cNvSpPr/>
            <p:nvPr/>
          </p:nvSpPr>
          <p:spPr>
            <a:xfrm>
              <a:off x="7621251" y="28906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9" name="pt2788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0" name="pt2789"/>
            <p:cNvSpPr/>
            <p:nvPr/>
          </p:nvSpPr>
          <p:spPr>
            <a:xfrm>
              <a:off x="7621251" y="3157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1" name="pt2790"/>
            <p:cNvSpPr/>
            <p:nvPr/>
          </p:nvSpPr>
          <p:spPr>
            <a:xfrm>
              <a:off x="7621251" y="3211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2" name="pt2791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3" name="pt2792"/>
            <p:cNvSpPr/>
            <p:nvPr/>
          </p:nvSpPr>
          <p:spPr>
            <a:xfrm>
              <a:off x="7621251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4" name="pt2793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5" name="pt2794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6" name="pt2795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7" name="pt2796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8" name="pt2797"/>
            <p:cNvSpPr/>
            <p:nvPr/>
          </p:nvSpPr>
          <p:spPr>
            <a:xfrm>
              <a:off x="7621251" y="30775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9" name="pt2798"/>
            <p:cNvSpPr/>
            <p:nvPr/>
          </p:nvSpPr>
          <p:spPr>
            <a:xfrm>
              <a:off x="7621251" y="31843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0" name="pt2799"/>
            <p:cNvSpPr/>
            <p:nvPr/>
          </p:nvSpPr>
          <p:spPr>
            <a:xfrm>
              <a:off x="7621251" y="30508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1" name="pt2800"/>
            <p:cNvSpPr/>
            <p:nvPr/>
          </p:nvSpPr>
          <p:spPr>
            <a:xfrm>
              <a:off x="7621251" y="30241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2" name="pt2801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3" name="pt2802"/>
            <p:cNvSpPr/>
            <p:nvPr/>
          </p:nvSpPr>
          <p:spPr>
            <a:xfrm>
              <a:off x="7621251" y="32377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4" name="pt2803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5" name="pt2804"/>
            <p:cNvSpPr/>
            <p:nvPr/>
          </p:nvSpPr>
          <p:spPr>
            <a:xfrm>
              <a:off x="7621251" y="29974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6" name="pt2805"/>
            <p:cNvSpPr/>
            <p:nvPr/>
          </p:nvSpPr>
          <p:spPr>
            <a:xfrm>
              <a:off x="7621251" y="31042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7" name="pl2806"/>
            <p:cNvSpPr/>
            <p:nvPr/>
          </p:nvSpPr>
          <p:spPr>
            <a:xfrm>
              <a:off x="6537228" y="3540191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8" name="pl2807"/>
            <p:cNvSpPr/>
            <p:nvPr/>
          </p:nvSpPr>
          <p:spPr>
            <a:xfrm>
              <a:off x="7686446" y="3554961"/>
              <a:ext cx="0" cy="651617"/>
            </a:xfrm>
            <a:custGeom>
              <a:avLst/>
              <a:pathLst>
                <a:path w="0" h="651617">
                  <a:moveTo>
                    <a:pt x="0" y="651617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9" name="pl2808"/>
            <p:cNvSpPr/>
            <p:nvPr/>
          </p:nvSpPr>
          <p:spPr>
            <a:xfrm>
              <a:off x="7686446" y="4206578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0" name="pl2809"/>
            <p:cNvSpPr/>
            <p:nvPr/>
          </p:nvSpPr>
          <p:spPr>
            <a:xfrm>
              <a:off x="7686446" y="409797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1" name="pl2810"/>
            <p:cNvSpPr/>
            <p:nvPr/>
          </p:nvSpPr>
          <p:spPr>
            <a:xfrm>
              <a:off x="7686446" y="398937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2" name="pl2811"/>
            <p:cNvSpPr/>
            <p:nvPr/>
          </p:nvSpPr>
          <p:spPr>
            <a:xfrm>
              <a:off x="7686446" y="388076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3" name="pl2812"/>
            <p:cNvSpPr/>
            <p:nvPr/>
          </p:nvSpPr>
          <p:spPr>
            <a:xfrm>
              <a:off x="7686446" y="3772166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4" name="pl2813"/>
            <p:cNvSpPr/>
            <p:nvPr/>
          </p:nvSpPr>
          <p:spPr>
            <a:xfrm>
              <a:off x="7686446" y="366356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5" name="pl2814"/>
            <p:cNvSpPr/>
            <p:nvPr/>
          </p:nvSpPr>
          <p:spPr>
            <a:xfrm>
              <a:off x="7686446" y="3554961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6" name="tx2815"/>
            <p:cNvSpPr/>
            <p:nvPr/>
          </p:nvSpPr>
          <p:spPr>
            <a:xfrm rot="-5400000">
              <a:off x="7840706" y="4171554"/>
              <a:ext cx="55953" cy="7004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2817" name="tx2816"/>
            <p:cNvSpPr/>
            <p:nvPr/>
          </p:nvSpPr>
          <p:spPr>
            <a:xfrm rot="-5400000">
              <a:off x="7839516" y="3953157"/>
              <a:ext cx="55953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2818" name="tx2817"/>
            <p:cNvSpPr/>
            <p:nvPr/>
          </p:nvSpPr>
          <p:spPr>
            <a:xfrm rot="-5400000">
              <a:off x="7840210" y="3736646"/>
              <a:ext cx="55953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2819" name="tx2818"/>
            <p:cNvSpPr/>
            <p:nvPr/>
          </p:nvSpPr>
          <p:spPr>
            <a:xfrm rot="-5400000">
              <a:off x="7841103" y="3520333"/>
              <a:ext cx="55953" cy="6925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2820" name="pt2819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1" name="pt2820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2" name="pt2821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3" name="pt2822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4" name="pt2823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5" name="pt2824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6" name="pt2825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7" name="pt2826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8" name="pt2827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9" name="pt2828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0" name="pt2829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1" name="pt2830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2" name="pt2831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3" name="pt2832"/>
            <p:cNvSpPr/>
            <p:nvPr/>
          </p:nvSpPr>
          <p:spPr>
            <a:xfrm>
              <a:off x="6557160" y="41730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4" name="pt2833"/>
            <p:cNvSpPr/>
            <p:nvPr/>
          </p:nvSpPr>
          <p:spPr>
            <a:xfrm>
              <a:off x="6557160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5" name="pt2834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6" name="pt2835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7" name="pt2836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8" name="pt2837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9" name="pt2838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0" name="pt2839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1" name="pt2840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2" name="pt2841"/>
            <p:cNvSpPr/>
            <p:nvPr/>
          </p:nvSpPr>
          <p:spPr>
            <a:xfrm>
              <a:off x="6557160" y="41839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3" name="pt2842"/>
            <p:cNvSpPr/>
            <p:nvPr/>
          </p:nvSpPr>
          <p:spPr>
            <a:xfrm>
              <a:off x="6557160" y="4107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4" name="pt2843"/>
            <p:cNvSpPr/>
            <p:nvPr/>
          </p:nvSpPr>
          <p:spPr>
            <a:xfrm>
              <a:off x="6557160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5" name="pt2844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6" name="pt2845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7" name="pt2846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8" name="pt2847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9" name="pt2848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0" name="pt2849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1" name="pt2850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2" name="pt2851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3" name="pt2852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4" name="pt2853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5" name="pt2854"/>
            <p:cNvSpPr/>
            <p:nvPr/>
          </p:nvSpPr>
          <p:spPr>
            <a:xfrm>
              <a:off x="6557160" y="416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6" name="pt2855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7" name="pt2856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8" name="pt2857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9" name="pt2858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0" name="pt2859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1" name="pt2860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2" name="pt2861"/>
            <p:cNvSpPr/>
            <p:nvPr/>
          </p:nvSpPr>
          <p:spPr>
            <a:xfrm>
              <a:off x="6557160" y="415136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3" name="pt2862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4" name="pt2863"/>
            <p:cNvSpPr/>
            <p:nvPr/>
          </p:nvSpPr>
          <p:spPr>
            <a:xfrm>
              <a:off x="6557160" y="40862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5" name="pt2864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6" name="pt2865"/>
            <p:cNvSpPr/>
            <p:nvPr/>
          </p:nvSpPr>
          <p:spPr>
            <a:xfrm>
              <a:off x="6557160" y="41187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7" name="pt2866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8" name="pt2867"/>
            <p:cNvSpPr/>
            <p:nvPr/>
          </p:nvSpPr>
          <p:spPr>
            <a:xfrm>
              <a:off x="6557160" y="412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9" name="pt2868"/>
            <p:cNvSpPr/>
            <p:nvPr/>
          </p:nvSpPr>
          <p:spPr>
            <a:xfrm>
              <a:off x="6557160" y="4140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0" name="pt2869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1" name="pt2870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2" name="pt2871"/>
            <p:cNvSpPr/>
            <p:nvPr/>
          </p:nvSpPr>
          <p:spPr>
            <a:xfrm>
              <a:off x="7089206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3" name="pt2872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4" name="pt2873"/>
            <p:cNvSpPr/>
            <p:nvPr/>
          </p:nvSpPr>
          <p:spPr>
            <a:xfrm>
              <a:off x="7089206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5" name="pt2874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6" name="pt2875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7" name="pt2876"/>
            <p:cNvSpPr/>
            <p:nvPr/>
          </p:nvSpPr>
          <p:spPr>
            <a:xfrm>
              <a:off x="7089206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8" name="pt2877"/>
            <p:cNvSpPr/>
            <p:nvPr/>
          </p:nvSpPr>
          <p:spPr>
            <a:xfrm>
              <a:off x="7089206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9" name="pt2878"/>
            <p:cNvSpPr/>
            <p:nvPr/>
          </p:nvSpPr>
          <p:spPr>
            <a:xfrm>
              <a:off x="708920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0" name="pt2879"/>
            <p:cNvSpPr/>
            <p:nvPr/>
          </p:nvSpPr>
          <p:spPr>
            <a:xfrm>
              <a:off x="7089206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1" name="pt2880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2" name="pt2881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3" name="pt2882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4" name="pt2883"/>
            <p:cNvSpPr/>
            <p:nvPr/>
          </p:nvSpPr>
          <p:spPr>
            <a:xfrm>
              <a:off x="7089206" y="39015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5" name="pt2884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6" name="pt2885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7" name="pt2886"/>
            <p:cNvSpPr/>
            <p:nvPr/>
          </p:nvSpPr>
          <p:spPr>
            <a:xfrm>
              <a:off x="708920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8" name="pt2887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9" name="pt2888"/>
            <p:cNvSpPr/>
            <p:nvPr/>
          </p:nvSpPr>
          <p:spPr>
            <a:xfrm>
              <a:off x="708920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0" name="pt2889"/>
            <p:cNvSpPr/>
            <p:nvPr/>
          </p:nvSpPr>
          <p:spPr>
            <a:xfrm>
              <a:off x="7089206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1" name="pt2890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2" name="pt2891"/>
            <p:cNvSpPr/>
            <p:nvPr/>
          </p:nvSpPr>
          <p:spPr>
            <a:xfrm>
              <a:off x="7089206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3" name="pt2892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4" name="pt2893"/>
            <p:cNvSpPr/>
            <p:nvPr/>
          </p:nvSpPr>
          <p:spPr>
            <a:xfrm>
              <a:off x="7089206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5" name="pt2894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6" name="pt2895"/>
            <p:cNvSpPr/>
            <p:nvPr/>
          </p:nvSpPr>
          <p:spPr>
            <a:xfrm>
              <a:off x="7089206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7" name="pt2896"/>
            <p:cNvSpPr/>
            <p:nvPr/>
          </p:nvSpPr>
          <p:spPr>
            <a:xfrm>
              <a:off x="7089206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8" name="pt2897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9" name="pt2898"/>
            <p:cNvSpPr/>
            <p:nvPr/>
          </p:nvSpPr>
          <p:spPr>
            <a:xfrm>
              <a:off x="7089206" y="39124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0" name="pt2899"/>
            <p:cNvSpPr/>
            <p:nvPr/>
          </p:nvSpPr>
          <p:spPr>
            <a:xfrm>
              <a:off x="7089206" y="38798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1" name="pt2900"/>
            <p:cNvSpPr/>
            <p:nvPr/>
          </p:nvSpPr>
          <p:spPr>
            <a:xfrm>
              <a:off x="7089206" y="3890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2" name="pt2901"/>
            <p:cNvSpPr/>
            <p:nvPr/>
          </p:nvSpPr>
          <p:spPr>
            <a:xfrm>
              <a:off x="7089206" y="38689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3" name="pt2902"/>
            <p:cNvSpPr/>
            <p:nvPr/>
          </p:nvSpPr>
          <p:spPr>
            <a:xfrm>
              <a:off x="7089206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4" name="pt2903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5" name="pt2904"/>
            <p:cNvSpPr/>
            <p:nvPr/>
          </p:nvSpPr>
          <p:spPr>
            <a:xfrm>
              <a:off x="7089206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6" name="pt2905"/>
            <p:cNvSpPr/>
            <p:nvPr/>
          </p:nvSpPr>
          <p:spPr>
            <a:xfrm>
              <a:off x="7089206" y="37821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7" name="pt2906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8" name="pt2907"/>
            <p:cNvSpPr/>
            <p:nvPr/>
          </p:nvSpPr>
          <p:spPr>
            <a:xfrm>
              <a:off x="708920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9" name="pt2908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0" name="pt2909"/>
            <p:cNvSpPr/>
            <p:nvPr/>
          </p:nvSpPr>
          <p:spPr>
            <a:xfrm>
              <a:off x="7089206" y="38146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1" name="pt2910"/>
            <p:cNvSpPr/>
            <p:nvPr/>
          </p:nvSpPr>
          <p:spPr>
            <a:xfrm>
              <a:off x="7089206" y="3792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2" name="pt2911"/>
            <p:cNvSpPr/>
            <p:nvPr/>
          </p:nvSpPr>
          <p:spPr>
            <a:xfrm>
              <a:off x="7089206" y="38581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3" name="pt2912"/>
            <p:cNvSpPr/>
            <p:nvPr/>
          </p:nvSpPr>
          <p:spPr>
            <a:xfrm>
              <a:off x="7089206" y="39341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4" name="pt2913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5" name="pt2914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6" name="pt2915"/>
            <p:cNvSpPr/>
            <p:nvPr/>
          </p:nvSpPr>
          <p:spPr>
            <a:xfrm>
              <a:off x="7089206" y="3836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7" name="pt2916"/>
            <p:cNvSpPr/>
            <p:nvPr/>
          </p:nvSpPr>
          <p:spPr>
            <a:xfrm>
              <a:off x="7089206" y="3825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8" name="pt2917"/>
            <p:cNvSpPr/>
            <p:nvPr/>
          </p:nvSpPr>
          <p:spPr>
            <a:xfrm>
              <a:off x="7089206" y="3966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9" name="pt2918"/>
            <p:cNvSpPr/>
            <p:nvPr/>
          </p:nvSpPr>
          <p:spPr>
            <a:xfrm>
              <a:off x="7089206" y="384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0" name="pt2919"/>
            <p:cNvSpPr/>
            <p:nvPr/>
          </p:nvSpPr>
          <p:spPr>
            <a:xfrm>
              <a:off x="7621251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1" name="pt2920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2" name="pt2921"/>
            <p:cNvSpPr/>
            <p:nvPr/>
          </p:nvSpPr>
          <p:spPr>
            <a:xfrm>
              <a:off x="7621251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3" name="pt2922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4" name="pt2923"/>
            <p:cNvSpPr/>
            <p:nvPr/>
          </p:nvSpPr>
          <p:spPr>
            <a:xfrm>
              <a:off x="762125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5" name="pt2924"/>
            <p:cNvSpPr/>
            <p:nvPr/>
          </p:nvSpPr>
          <p:spPr>
            <a:xfrm>
              <a:off x="7621251" y="35757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6" name="pt2925"/>
            <p:cNvSpPr/>
            <p:nvPr/>
          </p:nvSpPr>
          <p:spPr>
            <a:xfrm>
              <a:off x="7621251" y="380383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7" name="pt2926"/>
            <p:cNvSpPr/>
            <p:nvPr/>
          </p:nvSpPr>
          <p:spPr>
            <a:xfrm>
              <a:off x="7621251" y="36083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8" name="pt2927"/>
            <p:cNvSpPr/>
            <p:nvPr/>
          </p:nvSpPr>
          <p:spPr>
            <a:xfrm>
              <a:off x="762125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9" name="pt2928"/>
            <p:cNvSpPr/>
            <p:nvPr/>
          </p:nvSpPr>
          <p:spPr>
            <a:xfrm>
              <a:off x="762125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0" name="pt2929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1" name="pt2930"/>
            <p:cNvSpPr/>
            <p:nvPr/>
          </p:nvSpPr>
          <p:spPr>
            <a:xfrm>
              <a:off x="7621251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2" name="pt2931"/>
            <p:cNvSpPr/>
            <p:nvPr/>
          </p:nvSpPr>
          <p:spPr>
            <a:xfrm>
              <a:off x="7621251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3" name="pt2932"/>
            <p:cNvSpPr/>
            <p:nvPr/>
          </p:nvSpPr>
          <p:spPr>
            <a:xfrm>
              <a:off x="762125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4" name="pt2933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5" name="pt2934"/>
            <p:cNvSpPr/>
            <p:nvPr/>
          </p:nvSpPr>
          <p:spPr>
            <a:xfrm>
              <a:off x="7621251" y="37169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6" name="pt2935"/>
            <p:cNvSpPr/>
            <p:nvPr/>
          </p:nvSpPr>
          <p:spPr>
            <a:xfrm>
              <a:off x="7621251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7" name="pt2936"/>
            <p:cNvSpPr/>
            <p:nvPr/>
          </p:nvSpPr>
          <p:spPr>
            <a:xfrm>
              <a:off x="762125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8" name="pt2937"/>
            <p:cNvSpPr/>
            <p:nvPr/>
          </p:nvSpPr>
          <p:spPr>
            <a:xfrm>
              <a:off x="7621251" y="35431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9" name="pt2938"/>
            <p:cNvSpPr/>
            <p:nvPr/>
          </p:nvSpPr>
          <p:spPr>
            <a:xfrm>
              <a:off x="762125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0" name="pt2939"/>
            <p:cNvSpPr/>
            <p:nvPr/>
          </p:nvSpPr>
          <p:spPr>
            <a:xfrm>
              <a:off x="7621251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1" name="pt2940"/>
            <p:cNvSpPr/>
            <p:nvPr/>
          </p:nvSpPr>
          <p:spPr>
            <a:xfrm>
              <a:off x="762125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2" name="pt2941"/>
            <p:cNvSpPr/>
            <p:nvPr/>
          </p:nvSpPr>
          <p:spPr>
            <a:xfrm>
              <a:off x="7621251" y="35649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3" name="pt2942"/>
            <p:cNvSpPr/>
            <p:nvPr/>
          </p:nvSpPr>
          <p:spPr>
            <a:xfrm>
              <a:off x="762125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4" name="pt2943"/>
            <p:cNvSpPr/>
            <p:nvPr/>
          </p:nvSpPr>
          <p:spPr>
            <a:xfrm>
              <a:off x="7621251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5" name="pt2944"/>
            <p:cNvSpPr/>
            <p:nvPr/>
          </p:nvSpPr>
          <p:spPr>
            <a:xfrm>
              <a:off x="7621251" y="36409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6" name="pt2945"/>
            <p:cNvSpPr/>
            <p:nvPr/>
          </p:nvSpPr>
          <p:spPr>
            <a:xfrm>
              <a:off x="762125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7" name="pt2946"/>
            <p:cNvSpPr/>
            <p:nvPr/>
          </p:nvSpPr>
          <p:spPr>
            <a:xfrm>
              <a:off x="7621251" y="376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8" name="pt2947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9" name="pt2948"/>
            <p:cNvSpPr/>
            <p:nvPr/>
          </p:nvSpPr>
          <p:spPr>
            <a:xfrm>
              <a:off x="7621251" y="36626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0" name="pt2949"/>
            <p:cNvSpPr/>
            <p:nvPr/>
          </p:nvSpPr>
          <p:spPr>
            <a:xfrm>
              <a:off x="762125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1" name="pt2950"/>
            <p:cNvSpPr/>
            <p:nvPr/>
          </p:nvSpPr>
          <p:spPr>
            <a:xfrm>
              <a:off x="7621251" y="35974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2" name="pt2951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3" name="pt2952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4" name="pt2953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5" name="pt2954"/>
            <p:cNvSpPr/>
            <p:nvPr/>
          </p:nvSpPr>
          <p:spPr>
            <a:xfrm>
              <a:off x="7621251" y="36300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6" name="pt2955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7" name="pt2956"/>
            <p:cNvSpPr/>
            <p:nvPr/>
          </p:nvSpPr>
          <p:spPr>
            <a:xfrm>
              <a:off x="7621251" y="369523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8" name="pt2957"/>
            <p:cNvSpPr/>
            <p:nvPr/>
          </p:nvSpPr>
          <p:spPr>
            <a:xfrm>
              <a:off x="7621251" y="37712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9" name="pt2958"/>
            <p:cNvSpPr/>
            <p:nvPr/>
          </p:nvSpPr>
          <p:spPr>
            <a:xfrm>
              <a:off x="7621251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0" name="pt2959"/>
            <p:cNvSpPr/>
            <p:nvPr/>
          </p:nvSpPr>
          <p:spPr>
            <a:xfrm>
              <a:off x="7621251" y="3684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1" name="pt2960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2" name="pt2961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3" name="pt2962"/>
            <p:cNvSpPr/>
            <p:nvPr/>
          </p:nvSpPr>
          <p:spPr>
            <a:xfrm>
              <a:off x="7621251" y="36517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4" name="pt2963"/>
            <p:cNvSpPr/>
            <p:nvPr/>
          </p:nvSpPr>
          <p:spPr>
            <a:xfrm>
              <a:off x="7621251" y="36735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5" name="pt2964"/>
            <p:cNvSpPr/>
            <p:nvPr/>
          </p:nvSpPr>
          <p:spPr>
            <a:xfrm>
              <a:off x="7621251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6" name="pt2965"/>
            <p:cNvSpPr/>
            <p:nvPr/>
          </p:nvSpPr>
          <p:spPr>
            <a:xfrm>
              <a:off x="7621251" y="37495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7" name="pt2966"/>
            <p:cNvSpPr/>
            <p:nvPr/>
          </p:nvSpPr>
          <p:spPr>
            <a:xfrm>
              <a:off x="7621251" y="37278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8" name="pt2967"/>
            <p:cNvSpPr/>
            <p:nvPr/>
          </p:nvSpPr>
          <p:spPr>
            <a:xfrm>
              <a:off x="7621251" y="37060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9" name="pt2968"/>
            <p:cNvSpPr/>
            <p:nvPr/>
          </p:nvSpPr>
          <p:spPr>
            <a:xfrm>
              <a:off x="7621251" y="3738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0" name="pl2969"/>
            <p:cNvSpPr/>
            <p:nvPr/>
          </p:nvSpPr>
          <p:spPr>
            <a:xfrm>
              <a:off x="6537228" y="4352909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1" name="pt297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2" name="pt2971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3" name="pt2972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4" name="pt2973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5" name="pt297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6" name="pt2975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7" name="pt2976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8" name="pt2977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9" name="pt297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0" name="pt2979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1" name="pt298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2" name="pt2981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3" name="pt2982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4" name="pt2983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5" name="pt298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6" name="pt2985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7" name="pt2986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8" name="pt2987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9" name="pt2988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0" name="pt2989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1" name="pt299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2" name="pt2991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3" name="pt2992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4" name="pt2993"/>
            <p:cNvSpPr/>
            <p:nvPr/>
          </p:nvSpPr>
          <p:spPr>
            <a:xfrm>
              <a:off x="6557160" y="48898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5" name="pt299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6" name="pt2995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7" name="pt2996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8" name="pt2997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9" name="pt299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0" name="pt2999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1" name="pt3000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2" name="pt3001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3" name="pt3002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4" name="pt3003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5" name="pt3004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6" name="pt3005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7" name="pt3006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8" name="pt3007"/>
            <p:cNvSpPr/>
            <p:nvPr/>
          </p:nvSpPr>
          <p:spPr>
            <a:xfrm>
              <a:off x="6557160" y="49966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9" name="pt300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0" name="pt3009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1" name="pt3010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2" name="pt3011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3" name="pt3012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4" name="pt3013"/>
            <p:cNvSpPr/>
            <p:nvPr/>
          </p:nvSpPr>
          <p:spPr>
            <a:xfrm>
              <a:off x="6557160" y="48631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5" name="pt3014"/>
            <p:cNvSpPr/>
            <p:nvPr/>
          </p:nvSpPr>
          <p:spPr>
            <a:xfrm>
              <a:off x="6557160" y="4916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6" name="pt3015"/>
            <p:cNvSpPr/>
            <p:nvPr/>
          </p:nvSpPr>
          <p:spPr>
            <a:xfrm>
              <a:off x="6557160" y="49432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7" name="pt3016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8" name="pt3017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9" name="pt3018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0" name="pt3019"/>
            <p:cNvSpPr/>
            <p:nvPr/>
          </p:nvSpPr>
          <p:spPr>
            <a:xfrm>
              <a:off x="6557160" y="49699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1" name="pt3020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2" name="pt3021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3" name="pt3022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4" name="pt3023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5" name="pt3024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6" name="pt3025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7" name="pt3026"/>
            <p:cNvSpPr/>
            <p:nvPr/>
          </p:nvSpPr>
          <p:spPr>
            <a:xfrm>
              <a:off x="708920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8" name="pt3027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9" name="pt3028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0" name="pt3029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1" name="pt3030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2" name="pt3031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3" name="pt3032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4" name="pt3033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5" name="pt3034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6" name="pt3035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7" name="pt3036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8" name="pt3037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9" name="pt3038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0" name="pt3039"/>
            <p:cNvSpPr/>
            <p:nvPr/>
          </p:nvSpPr>
          <p:spPr>
            <a:xfrm>
              <a:off x="7089206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1" name="pt3040"/>
            <p:cNvSpPr/>
            <p:nvPr/>
          </p:nvSpPr>
          <p:spPr>
            <a:xfrm>
              <a:off x="7089206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2" name="pt3041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3" name="pt3042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4" name="pt3043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5" name="pt3044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6" name="pt3045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7" name="pt3046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8" name="pt3047"/>
            <p:cNvSpPr/>
            <p:nvPr/>
          </p:nvSpPr>
          <p:spPr>
            <a:xfrm>
              <a:off x="7089206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9" name="pt3048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0" name="pt3049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1" name="pt3050"/>
            <p:cNvSpPr/>
            <p:nvPr/>
          </p:nvSpPr>
          <p:spPr>
            <a:xfrm>
              <a:off x="7089206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2" name="pt3051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3" name="pt3052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4" name="pt3053"/>
            <p:cNvSpPr/>
            <p:nvPr/>
          </p:nvSpPr>
          <p:spPr>
            <a:xfrm>
              <a:off x="708920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5" name="pt3054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6" name="pt3055"/>
            <p:cNvSpPr/>
            <p:nvPr/>
          </p:nvSpPr>
          <p:spPr>
            <a:xfrm>
              <a:off x="7089206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7" name="pt3056"/>
            <p:cNvSpPr/>
            <p:nvPr/>
          </p:nvSpPr>
          <p:spPr>
            <a:xfrm>
              <a:off x="7089206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8" name="pt3057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9" name="pt3058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0" name="pt3059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1" name="pt3060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2" name="pt3061"/>
            <p:cNvSpPr/>
            <p:nvPr/>
          </p:nvSpPr>
          <p:spPr>
            <a:xfrm>
              <a:off x="7089206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3" name="pt3062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4" name="pt3063"/>
            <p:cNvSpPr/>
            <p:nvPr/>
          </p:nvSpPr>
          <p:spPr>
            <a:xfrm>
              <a:off x="7089206" y="47563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5" name="pt3064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6" name="pt3065"/>
            <p:cNvSpPr/>
            <p:nvPr/>
          </p:nvSpPr>
          <p:spPr>
            <a:xfrm>
              <a:off x="7089206" y="4702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7" name="pt3066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8" name="pt3067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9" name="pt3068"/>
            <p:cNvSpPr/>
            <p:nvPr/>
          </p:nvSpPr>
          <p:spPr>
            <a:xfrm>
              <a:off x="7089206" y="4729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0" name="pt3069"/>
            <p:cNvSpPr/>
            <p:nvPr/>
          </p:nvSpPr>
          <p:spPr>
            <a:xfrm>
              <a:off x="7089206" y="46762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1" name="pt3070"/>
            <p:cNvSpPr/>
            <p:nvPr/>
          </p:nvSpPr>
          <p:spPr>
            <a:xfrm>
              <a:off x="7621251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2" name="pt3071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3" name="pt3072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4" name="pt3073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5" name="pt3074"/>
            <p:cNvSpPr/>
            <p:nvPr/>
          </p:nvSpPr>
          <p:spPr>
            <a:xfrm>
              <a:off x="762125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6" name="pt3075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7" name="pt3076"/>
            <p:cNvSpPr/>
            <p:nvPr/>
          </p:nvSpPr>
          <p:spPr>
            <a:xfrm>
              <a:off x="7621251" y="4569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8" name="pt3077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9" name="pt3078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0" name="pt3079"/>
            <p:cNvSpPr/>
            <p:nvPr/>
          </p:nvSpPr>
          <p:spPr>
            <a:xfrm>
              <a:off x="7621251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1" name="pt3080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2" name="pt3081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3" name="pt3082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4" name="pt3083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5" name="pt3084"/>
            <p:cNvSpPr/>
            <p:nvPr/>
          </p:nvSpPr>
          <p:spPr>
            <a:xfrm>
              <a:off x="762125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6" name="pt3085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7" name="pt3086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8" name="pt3087"/>
            <p:cNvSpPr/>
            <p:nvPr/>
          </p:nvSpPr>
          <p:spPr>
            <a:xfrm>
              <a:off x="762125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9" name="pt3088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0" name="pt3089"/>
            <p:cNvSpPr/>
            <p:nvPr/>
          </p:nvSpPr>
          <p:spPr>
            <a:xfrm>
              <a:off x="762125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1" name="pt3090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2" name="pt3091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3" name="pt3092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4" name="pt3093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5" name="pt3094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6" name="pt3095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7" name="pt3096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8" name="pt3097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9" name="pt3098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0" name="pt3099"/>
            <p:cNvSpPr/>
            <p:nvPr/>
          </p:nvSpPr>
          <p:spPr>
            <a:xfrm>
              <a:off x="7621251" y="45961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1" name="pt3100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2" name="pt3101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3" name="pt3102"/>
            <p:cNvSpPr/>
            <p:nvPr/>
          </p:nvSpPr>
          <p:spPr>
            <a:xfrm>
              <a:off x="7621251" y="44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4" name="pt3103"/>
            <p:cNvSpPr/>
            <p:nvPr/>
          </p:nvSpPr>
          <p:spPr>
            <a:xfrm>
              <a:off x="7621251" y="46228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5" name="pt3104"/>
            <p:cNvSpPr/>
            <p:nvPr/>
          </p:nvSpPr>
          <p:spPr>
            <a:xfrm>
              <a:off x="7621251" y="46495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6" name="pt3105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7" name="pt3106"/>
            <p:cNvSpPr/>
            <p:nvPr/>
          </p:nvSpPr>
          <p:spPr>
            <a:xfrm>
              <a:off x="762125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8" name="pt3107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9" name="pt3108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0" name="pt3109"/>
            <p:cNvSpPr/>
            <p:nvPr/>
          </p:nvSpPr>
          <p:spPr>
            <a:xfrm>
              <a:off x="7621251" y="44627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1" name="pt3110"/>
            <p:cNvSpPr/>
            <p:nvPr/>
          </p:nvSpPr>
          <p:spPr>
            <a:xfrm>
              <a:off x="7621251" y="43826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2" name="pt3111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3" name="pt3112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4" name="pt3113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5" name="pt3114"/>
            <p:cNvSpPr/>
            <p:nvPr/>
          </p:nvSpPr>
          <p:spPr>
            <a:xfrm>
              <a:off x="7621251" y="4355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6" name="pt3115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7" name="pt3116"/>
            <p:cNvSpPr/>
            <p:nvPr/>
          </p:nvSpPr>
          <p:spPr>
            <a:xfrm>
              <a:off x="7621251" y="451609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8" name="pt3117"/>
            <p:cNvSpPr/>
            <p:nvPr/>
          </p:nvSpPr>
          <p:spPr>
            <a:xfrm>
              <a:off x="7621251" y="44893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9" name="pt3118"/>
            <p:cNvSpPr/>
            <p:nvPr/>
          </p:nvSpPr>
          <p:spPr>
            <a:xfrm>
              <a:off x="7621251" y="4409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0" name="pt3119"/>
            <p:cNvSpPr/>
            <p:nvPr/>
          </p:nvSpPr>
          <p:spPr>
            <a:xfrm>
              <a:off x="7621251" y="45427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1" name="pl3120"/>
            <p:cNvSpPr/>
            <p:nvPr/>
          </p:nvSpPr>
          <p:spPr>
            <a:xfrm>
              <a:off x="6537228" y="5165628"/>
              <a:ext cx="1149217" cy="692017"/>
            </a:xfrm>
            <a:custGeom>
              <a:avLst/>
              <a:pathLst>
                <a:path w="1149217" h="692017">
                  <a:moveTo>
                    <a:pt x="0" y="692017"/>
                  </a:moveTo>
                  <a:lnTo>
                    <a:pt x="1149217" y="69201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9201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2" name="pl3121"/>
            <p:cNvSpPr/>
            <p:nvPr/>
          </p:nvSpPr>
          <p:spPr>
            <a:xfrm>
              <a:off x="6579792" y="5857646"/>
              <a:ext cx="1064090" cy="0"/>
            </a:xfrm>
            <a:custGeom>
              <a:avLst/>
              <a:pathLst>
                <a:path w="1064090" h="0">
                  <a:moveTo>
                    <a:pt x="0" y="0"/>
                  </a:moveTo>
                  <a:lnTo>
                    <a:pt x="106409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3" name="pl3122"/>
            <p:cNvSpPr/>
            <p:nvPr/>
          </p:nvSpPr>
          <p:spPr>
            <a:xfrm>
              <a:off x="6579792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4" name="pl3123"/>
            <p:cNvSpPr/>
            <p:nvPr/>
          </p:nvSpPr>
          <p:spPr>
            <a:xfrm>
              <a:off x="6845814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5" name="pl3124"/>
            <p:cNvSpPr/>
            <p:nvPr/>
          </p:nvSpPr>
          <p:spPr>
            <a:xfrm>
              <a:off x="7111837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6" name="pl3125"/>
            <p:cNvSpPr/>
            <p:nvPr/>
          </p:nvSpPr>
          <p:spPr>
            <a:xfrm>
              <a:off x="7377860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7" name="pl3126"/>
            <p:cNvSpPr/>
            <p:nvPr/>
          </p:nvSpPr>
          <p:spPr>
            <a:xfrm>
              <a:off x="7643882" y="58576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8" name="tx3127"/>
            <p:cNvSpPr/>
            <p:nvPr/>
          </p:nvSpPr>
          <p:spPr>
            <a:xfrm>
              <a:off x="6509862" y="600247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29" name="tx3128"/>
            <p:cNvSpPr/>
            <p:nvPr/>
          </p:nvSpPr>
          <p:spPr>
            <a:xfrm>
              <a:off x="6775885" y="6003073"/>
              <a:ext cx="139858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130" name="tx3129"/>
            <p:cNvSpPr/>
            <p:nvPr/>
          </p:nvSpPr>
          <p:spPr>
            <a:xfrm>
              <a:off x="7041907" y="6002279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31" name="tx3130"/>
            <p:cNvSpPr/>
            <p:nvPr/>
          </p:nvSpPr>
          <p:spPr>
            <a:xfrm>
              <a:off x="7307930" y="600247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132" name="tx3131"/>
            <p:cNvSpPr/>
            <p:nvPr/>
          </p:nvSpPr>
          <p:spPr>
            <a:xfrm>
              <a:off x="7573953" y="600247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33" name="pl3132"/>
            <p:cNvSpPr/>
            <p:nvPr/>
          </p:nvSpPr>
          <p:spPr>
            <a:xfrm>
              <a:off x="7686446" y="5191258"/>
              <a:ext cx="0" cy="640757"/>
            </a:xfrm>
            <a:custGeom>
              <a:avLst/>
              <a:pathLst>
                <a:path w="0" h="640757">
                  <a:moveTo>
                    <a:pt x="0" y="640757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4" name="pl3133"/>
            <p:cNvSpPr/>
            <p:nvPr/>
          </p:nvSpPr>
          <p:spPr>
            <a:xfrm>
              <a:off x="7686446" y="5832016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5" name="pl3134"/>
            <p:cNvSpPr/>
            <p:nvPr/>
          </p:nvSpPr>
          <p:spPr>
            <a:xfrm>
              <a:off x="7686446" y="5671826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6" name="pl3135"/>
            <p:cNvSpPr/>
            <p:nvPr/>
          </p:nvSpPr>
          <p:spPr>
            <a:xfrm>
              <a:off x="7686446" y="551163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7" name="pl3136"/>
            <p:cNvSpPr/>
            <p:nvPr/>
          </p:nvSpPr>
          <p:spPr>
            <a:xfrm>
              <a:off x="7686446" y="5351448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8" name="pl3137"/>
            <p:cNvSpPr/>
            <p:nvPr/>
          </p:nvSpPr>
          <p:spPr>
            <a:xfrm>
              <a:off x="7686446" y="5191258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9" name="tx3138"/>
            <p:cNvSpPr/>
            <p:nvPr/>
          </p:nvSpPr>
          <p:spPr>
            <a:xfrm rot="-5400000">
              <a:off x="7797563" y="5795801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40" name="tx3139"/>
            <p:cNvSpPr/>
            <p:nvPr/>
          </p:nvSpPr>
          <p:spPr>
            <a:xfrm rot="-5400000">
              <a:off x="7797464" y="5475323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41" name="tx3140"/>
            <p:cNvSpPr/>
            <p:nvPr/>
          </p:nvSpPr>
          <p:spPr>
            <a:xfrm rot="-5400000">
              <a:off x="7797563" y="5155043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42" name="tx3141"/>
            <p:cNvSpPr/>
            <p:nvPr/>
          </p:nvSpPr>
          <p:spPr>
            <a:xfrm>
              <a:off x="6799801" y="5392277"/>
              <a:ext cx="624072" cy="1656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914400" y="9144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head(iris)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Sepal.Length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Sepal.Width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Petal.Length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Petal.Width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Species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3.50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4.60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1.50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3.60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summary(fit)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Call: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lm(formula = mpg ~ wt * hp, data = mtcars)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Residuals: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Min      1Q  Median      3Q     Max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-3.0632 -1.6491 -0.7362  1.4211  4.5513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Coefficients: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Estimate Std. Error t value Pr(&gt;|t|)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(Intercept) 49.80842    3.60516  13.816 5.01e-14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wt          -8.21662    1.26971  -6.471 5.20e-07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hp          -0.12010    0.02470  -4.863 4.04e-05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wt:hp        0.02785    0.00742   3.753 0.000811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---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Signif. codes:  0 ‘***’ 0.001 ‘**’ 0.01 ‘*’ 0.05 ‘.’ 0.1 ‘ ’ 1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Residual standard error: 2.153 on 28 degrees of freedom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Multiple R-squared:  0.8848,	Adjusted R-squared:  0.8724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F-statistic: 71.66 on 3 and 28 DF,  p-value: 2.981e-13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ANOVA result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aov(yield ~ block + N * P + K, data = npk)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914400" y="1828800"/>
          <a:ext cx="3657600" cy="2743200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Df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Sum Sq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Mean Sq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 value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Pr(&gt;F)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343.29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68.66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4.39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189.28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189.28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12.11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8.40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8.40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0.54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0.48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95.20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95.20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6.09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21.28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21.28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14.00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218.90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15.64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2 plots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plot(iris)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ggplot(mtcars,aes(x=hp,y=mpg))+geom_point()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" name=""/>
          <p:cNvGrpSpPr/>
          <p:nvPr/>
        </p:nvGrpSpPr>
        <p:grpSpPr>
          <a:xfrm>
            <a:off x="457200" y="2103120"/>
            <a:ext cx="4114800" cy="4572000"/>
            <a:chOff x="457200" y="2103120"/>
            <a:chExt cx="4114800" cy="4572000"/>
          </a:xfrm>
        </p:grpSpPr>
        <p:sp>
          <p:nvSpPr>
            <p:cNvPr id="5" name="rc3"/>
            <p:cNvSpPr/>
            <p:nvPr/>
          </p:nvSpPr>
          <p:spPr>
            <a:xfrm>
              <a:off x="457200" y="210312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pl4"/>
            <p:cNvSpPr/>
            <p:nvPr/>
          </p:nvSpPr>
          <p:spPr>
            <a:xfrm>
              <a:off x="1000353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" name="tx5"/>
            <p:cNvSpPr/>
            <p:nvPr/>
          </p:nvSpPr>
          <p:spPr>
            <a:xfrm>
              <a:off x="1017493" y="2890107"/>
              <a:ext cx="474857" cy="7719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8" name="pl6"/>
            <p:cNvSpPr/>
            <p:nvPr/>
          </p:nvSpPr>
          <p:spPr>
            <a:xfrm>
              <a:off x="1000353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7"/>
            <p:cNvSpPr/>
            <p:nvPr/>
          </p:nvSpPr>
          <p:spPr>
            <a:xfrm>
              <a:off x="1000353" y="3482477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8"/>
            <p:cNvSpPr/>
            <p:nvPr/>
          </p:nvSpPr>
          <p:spPr>
            <a:xfrm>
              <a:off x="940003" y="3945886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9"/>
            <p:cNvSpPr/>
            <p:nvPr/>
          </p:nvSpPr>
          <p:spPr>
            <a:xfrm>
              <a:off x="940003" y="3830034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0"/>
            <p:cNvSpPr/>
            <p:nvPr/>
          </p:nvSpPr>
          <p:spPr>
            <a:xfrm>
              <a:off x="940003" y="371418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1"/>
            <p:cNvSpPr/>
            <p:nvPr/>
          </p:nvSpPr>
          <p:spPr>
            <a:xfrm>
              <a:off x="940003" y="3598329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2"/>
            <p:cNvSpPr/>
            <p:nvPr/>
          </p:nvSpPr>
          <p:spPr>
            <a:xfrm>
              <a:off x="940003" y="348247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tx13"/>
            <p:cNvSpPr/>
            <p:nvPr/>
          </p:nvSpPr>
          <p:spPr>
            <a:xfrm rot="-5400000">
              <a:off x="749269" y="3909572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6" name="tx14"/>
            <p:cNvSpPr/>
            <p:nvPr/>
          </p:nvSpPr>
          <p:spPr>
            <a:xfrm rot="-5400000">
              <a:off x="749368" y="3677967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" name="tx15"/>
            <p:cNvSpPr/>
            <p:nvPr/>
          </p:nvSpPr>
          <p:spPr>
            <a:xfrm rot="-5400000">
              <a:off x="749368" y="344626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" name="pt16"/>
            <p:cNvSpPr/>
            <p:nvPr/>
          </p:nvSpPr>
          <p:spPr>
            <a:xfrm>
              <a:off x="110134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7"/>
            <p:cNvSpPr/>
            <p:nvPr/>
          </p:nvSpPr>
          <p:spPr>
            <a:xfrm>
              <a:off x="107514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8"/>
            <p:cNvSpPr/>
            <p:nvPr/>
          </p:nvSpPr>
          <p:spPr>
            <a:xfrm>
              <a:off x="1048959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19"/>
            <p:cNvSpPr/>
            <p:nvPr/>
          </p:nvSpPr>
          <p:spPr>
            <a:xfrm>
              <a:off x="103586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0"/>
            <p:cNvSpPr/>
            <p:nvPr/>
          </p:nvSpPr>
          <p:spPr>
            <a:xfrm>
              <a:off x="108824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1"/>
            <p:cNvSpPr/>
            <p:nvPr/>
          </p:nvSpPr>
          <p:spPr>
            <a:xfrm>
              <a:off x="1140625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2"/>
            <p:cNvSpPr/>
            <p:nvPr/>
          </p:nvSpPr>
          <p:spPr>
            <a:xfrm>
              <a:off x="103586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3"/>
            <p:cNvSpPr/>
            <p:nvPr/>
          </p:nvSpPr>
          <p:spPr>
            <a:xfrm>
              <a:off x="108824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4"/>
            <p:cNvSpPr/>
            <p:nvPr/>
          </p:nvSpPr>
          <p:spPr>
            <a:xfrm>
              <a:off x="100967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5"/>
            <p:cNvSpPr/>
            <p:nvPr/>
          </p:nvSpPr>
          <p:spPr>
            <a:xfrm>
              <a:off x="1075149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6"/>
            <p:cNvSpPr/>
            <p:nvPr/>
          </p:nvSpPr>
          <p:spPr>
            <a:xfrm>
              <a:off x="1140625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7"/>
            <p:cNvSpPr/>
            <p:nvPr/>
          </p:nvSpPr>
          <p:spPr>
            <a:xfrm>
              <a:off x="106205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8"/>
            <p:cNvSpPr/>
            <p:nvPr/>
          </p:nvSpPr>
          <p:spPr>
            <a:xfrm>
              <a:off x="106205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29"/>
            <p:cNvSpPr/>
            <p:nvPr/>
          </p:nvSpPr>
          <p:spPr>
            <a:xfrm>
              <a:off x="99657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0"/>
            <p:cNvSpPr/>
            <p:nvPr/>
          </p:nvSpPr>
          <p:spPr>
            <a:xfrm>
              <a:off x="1193005" y="34598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1"/>
            <p:cNvSpPr/>
            <p:nvPr/>
          </p:nvSpPr>
          <p:spPr>
            <a:xfrm>
              <a:off x="1179910" y="33671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2"/>
            <p:cNvSpPr/>
            <p:nvPr/>
          </p:nvSpPr>
          <p:spPr>
            <a:xfrm>
              <a:off x="1140625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3"/>
            <p:cNvSpPr/>
            <p:nvPr/>
          </p:nvSpPr>
          <p:spPr>
            <a:xfrm>
              <a:off x="110134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4"/>
            <p:cNvSpPr/>
            <p:nvPr/>
          </p:nvSpPr>
          <p:spPr>
            <a:xfrm>
              <a:off x="117991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5"/>
            <p:cNvSpPr/>
            <p:nvPr/>
          </p:nvSpPr>
          <p:spPr>
            <a:xfrm>
              <a:off x="110134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6"/>
            <p:cNvSpPr/>
            <p:nvPr/>
          </p:nvSpPr>
          <p:spPr>
            <a:xfrm>
              <a:off x="1140625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7"/>
            <p:cNvSpPr/>
            <p:nvPr/>
          </p:nvSpPr>
          <p:spPr>
            <a:xfrm>
              <a:off x="1101340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8"/>
            <p:cNvSpPr/>
            <p:nvPr/>
          </p:nvSpPr>
          <p:spPr>
            <a:xfrm>
              <a:off x="103586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39"/>
            <p:cNvSpPr/>
            <p:nvPr/>
          </p:nvSpPr>
          <p:spPr>
            <a:xfrm>
              <a:off x="1101340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0"/>
            <p:cNvSpPr/>
            <p:nvPr/>
          </p:nvSpPr>
          <p:spPr>
            <a:xfrm>
              <a:off x="106205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1"/>
            <p:cNvSpPr/>
            <p:nvPr/>
          </p:nvSpPr>
          <p:spPr>
            <a:xfrm>
              <a:off x="108824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2"/>
            <p:cNvSpPr/>
            <p:nvPr/>
          </p:nvSpPr>
          <p:spPr>
            <a:xfrm>
              <a:off x="108824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3"/>
            <p:cNvSpPr/>
            <p:nvPr/>
          </p:nvSpPr>
          <p:spPr>
            <a:xfrm>
              <a:off x="1114435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4"/>
            <p:cNvSpPr/>
            <p:nvPr/>
          </p:nvSpPr>
          <p:spPr>
            <a:xfrm>
              <a:off x="1114435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5"/>
            <p:cNvSpPr/>
            <p:nvPr/>
          </p:nvSpPr>
          <p:spPr>
            <a:xfrm>
              <a:off x="1048959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6"/>
            <p:cNvSpPr/>
            <p:nvPr/>
          </p:nvSpPr>
          <p:spPr>
            <a:xfrm>
              <a:off x="106205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7"/>
            <p:cNvSpPr/>
            <p:nvPr/>
          </p:nvSpPr>
          <p:spPr>
            <a:xfrm>
              <a:off x="1140625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8"/>
            <p:cNvSpPr/>
            <p:nvPr/>
          </p:nvSpPr>
          <p:spPr>
            <a:xfrm>
              <a:off x="1114435" y="3436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49"/>
            <p:cNvSpPr/>
            <p:nvPr/>
          </p:nvSpPr>
          <p:spPr>
            <a:xfrm>
              <a:off x="1153720" y="34135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0"/>
            <p:cNvSpPr/>
            <p:nvPr/>
          </p:nvSpPr>
          <p:spPr>
            <a:xfrm>
              <a:off x="1075149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1"/>
            <p:cNvSpPr/>
            <p:nvPr/>
          </p:nvSpPr>
          <p:spPr>
            <a:xfrm>
              <a:off x="108824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2"/>
            <p:cNvSpPr/>
            <p:nvPr/>
          </p:nvSpPr>
          <p:spPr>
            <a:xfrm>
              <a:off x="115372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3"/>
            <p:cNvSpPr/>
            <p:nvPr/>
          </p:nvSpPr>
          <p:spPr>
            <a:xfrm>
              <a:off x="1075149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4"/>
            <p:cNvSpPr/>
            <p:nvPr/>
          </p:nvSpPr>
          <p:spPr>
            <a:xfrm>
              <a:off x="100967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5"/>
            <p:cNvSpPr/>
            <p:nvPr/>
          </p:nvSpPr>
          <p:spPr>
            <a:xfrm>
              <a:off x="1101340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6"/>
            <p:cNvSpPr/>
            <p:nvPr/>
          </p:nvSpPr>
          <p:spPr>
            <a:xfrm>
              <a:off x="108824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7"/>
            <p:cNvSpPr/>
            <p:nvPr/>
          </p:nvSpPr>
          <p:spPr>
            <a:xfrm>
              <a:off x="1022769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8"/>
            <p:cNvSpPr/>
            <p:nvPr/>
          </p:nvSpPr>
          <p:spPr>
            <a:xfrm>
              <a:off x="100967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59"/>
            <p:cNvSpPr/>
            <p:nvPr/>
          </p:nvSpPr>
          <p:spPr>
            <a:xfrm>
              <a:off x="108824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0"/>
            <p:cNvSpPr/>
            <p:nvPr/>
          </p:nvSpPr>
          <p:spPr>
            <a:xfrm>
              <a:off x="110134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1"/>
            <p:cNvSpPr/>
            <p:nvPr/>
          </p:nvSpPr>
          <p:spPr>
            <a:xfrm>
              <a:off x="106205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2"/>
            <p:cNvSpPr/>
            <p:nvPr/>
          </p:nvSpPr>
          <p:spPr>
            <a:xfrm>
              <a:off x="110134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3"/>
            <p:cNvSpPr/>
            <p:nvPr/>
          </p:nvSpPr>
          <p:spPr>
            <a:xfrm>
              <a:off x="103586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4"/>
            <p:cNvSpPr/>
            <p:nvPr/>
          </p:nvSpPr>
          <p:spPr>
            <a:xfrm>
              <a:off x="1127530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5"/>
            <p:cNvSpPr/>
            <p:nvPr/>
          </p:nvSpPr>
          <p:spPr>
            <a:xfrm>
              <a:off x="1088244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6"/>
            <p:cNvSpPr/>
            <p:nvPr/>
          </p:nvSpPr>
          <p:spPr>
            <a:xfrm>
              <a:off x="135014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7"/>
            <p:cNvSpPr/>
            <p:nvPr/>
          </p:nvSpPr>
          <p:spPr>
            <a:xfrm>
              <a:off x="127157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8"/>
            <p:cNvSpPr/>
            <p:nvPr/>
          </p:nvSpPr>
          <p:spPr>
            <a:xfrm>
              <a:off x="133705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69"/>
            <p:cNvSpPr/>
            <p:nvPr/>
          </p:nvSpPr>
          <p:spPr>
            <a:xfrm>
              <a:off x="1153720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0"/>
            <p:cNvSpPr/>
            <p:nvPr/>
          </p:nvSpPr>
          <p:spPr>
            <a:xfrm>
              <a:off x="128467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1"/>
            <p:cNvSpPr/>
            <p:nvPr/>
          </p:nvSpPr>
          <p:spPr>
            <a:xfrm>
              <a:off x="1179910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2"/>
            <p:cNvSpPr/>
            <p:nvPr/>
          </p:nvSpPr>
          <p:spPr>
            <a:xfrm>
              <a:off x="1258481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3"/>
            <p:cNvSpPr/>
            <p:nvPr/>
          </p:nvSpPr>
          <p:spPr>
            <a:xfrm>
              <a:off x="1075149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4"/>
            <p:cNvSpPr/>
            <p:nvPr/>
          </p:nvSpPr>
          <p:spPr>
            <a:xfrm>
              <a:off x="129776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5"/>
            <p:cNvSpPr/>
            <p:nvPr/>
          </p:nvSpPr>
          <p:spPr>
            <a:xfrm>
              <a:off x="111443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6"/>
            <p:cNvSpPr/>
            <p:nvPr/>
          </p:nvSpPr>
          <p:spPr>
            <a:xfrm>
              <a:off x="1088244" y="3923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7"/>
            <p:cNvSpPr/>
            <p:nvPr/>
          </p:nvSpPr>
          <p:spPr>
            <a:xfrm>
              <a:off x="120610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8"/>
            <p:cNvSpPr/>
            <p:nvPr/>
          </p:nvSpPr>
          <p:spPr>
            <a:xfrm>
              <a:off x="121919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79"/>
            <p:cNvSpPr/>
            <p:nvPr/>
          </p:nvSpPr>
          <p:spPr>
            <a:xfrm>
              <a:off x="1232291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0"/>
            <p:cNvSpPr/>
            <p:nvPr/>
          </p:nvSpPr>
          <p:spPr>
            <a:xfrm>
              <a:off x="1166815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1"/>
            <p:cNvSpPr/>
            <p:nvPr/>
          </p:nvSpPr>
          <p:spPr>
            <a:xfrm>
              <a:off x="1310861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2"/>
            <p:cNvSpPr/>
            <p:nvPr/>
          </p:nvSpPr>
          <p:spPr>
            <a:xfrm>
              <a:off x="116681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3"/>
            <p:cNvSpPr/>
            <p:nvPr/>
          </p:nvSpPr>
          <p:spPr>
            <a:xfrm>
              <a:off x="119300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4"/>
            <p:cNvSpPr/>
            <p:nvPr/>
          </p:nvSpPr>
          <p:spPr>
            <a:xfrm>
              <a:off x="124538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5"/>
            <p:cNvSpPr/>
            <p:nvPr/>
          </p:nvSpPr>
          <p:spPr>
            <a:xfrm>
              <a:off x="1166815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6"/>
            <p:cNvSpPr/>
            <p:nvPr/>
          </p:nvSpPr>
          <p:spPr>
            <a:xfrm>
              <a:off x="1206100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7"/>
            <p:cNvSpPr/>
            <p:nvPr/>
          </p:nvSpPr>
          <p:spPr>
            <a:xfrm>
              <a:off x="123229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8"/>
            <p:cNvSpPr/>
            <p:nvPr/>
          </p:nvSpPr>
          <p:spPr>
            <a:xfrm>
              <a:off x="125848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89"/>
            <p:cNvSpPr/>
            <p:nvPr/>
          </p:nvSpPr>
          <p:spPr>
            <a:xfrm>
              <a:off x="123229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0"/>
            <p:cNvSpPr/>
            <p:nvPr/>
          </p:nvSpPr>
          <p:spPr>
            <a:xfrm>
              <a:off x="127157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1"/>
            <p:cNvSpPr/>
            <p:nvPr/>
          </p:nvSpPr>
          <p:spPr>
            <a:xfrm>
              <a:off x="129776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2"/>
            <p:cNvSpPr/>
            <p:nvPr/>
          </p:nvSpPr>
          <p:spPr>
            <a:xfrm>
              <a:off x="132395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3"/>
            <p:cNvSpPr/>
            <p:nvPr/>
          </p:nvSpPr>
          <p:spPr>
            <a:xfrm>
              <a:off x="131086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4"/>
            <p:cNvSpPr/>
            <p:nvPr/>
          </p:nvSpPr>
          <p:spPr>
            <a:xfrm>
              <a:off x="121919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5"/>
            <p:cNvSpPr/>
            <p:nvPr/>
          </p:nvSpPr>
          <p:spPr>
            <a:xfrm>
              <a:off x="1179910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6"/>
            <p:cNvSpPr/>
            <p:nvPr/>
          </p:nvSpPr>
          <p:spPr>
            <a:xfrm>
              <a:off x="1153720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7"/>
            <p:cNvSpPr/>
            <p:nvPr/>
          </p:nvSpPr>
          <p:spPr>
            <a:xfrm>
              <a:off x="1153720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8"/>
            <p:cNvSpPr/>
            <p:nvPr/>
          </p:nvSpPr>
          <p:spPr>
            <a:xfrm>
              <a:off x="119300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99"/>
            <p:cNvSpPr/>
            <p:nvPr/>
          </p:nvSpPr>
          <p:spPr>
            <a:xfrm>
              <a:off x="121919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0"/>
            <p:cNvSpPr/>
            <p:nvPr/>
          </p:nvSpPr>
          <p:spPr>
            <a:xfrm>
              <a:off x="114062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1"/>
            <p:cNvSpPr/>
            <p:nvPr/>
          </p:nvSpPr>
          <p:spPr>
            <a:xfrm>
              <a:off x="1219196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2"/>
            <p:cNvSpPr/>
            <p:nvPr/>
          </p:nvSpPr>
          <p:spPr>
            <a:xfrm>
              <a:off x="1310861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3"/>
            <p:cNvSpPr/>
            <p:nvPr/>
          </p:nvSpPr>
          <p:spPr>
            <a:xfrm>
              <a:off x="1258481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4"/>
            <p:cNvSpPr/>
            <p:nvPr/>
          </p:nvSpPr>
          <p:spPr>
            <a:xfrm>
              <a:off x="116681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5"/>
            <p:cNvSpPr/>
            <p:nvPr/>
          </p:nvSpPr>
          <p:spPr>
            <a:xfrm>
              <a:off x="1153720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6"/>
            <p:cNvSpPr/>
            <p:nvPr/>
          </p:nvSpPr>
          <p:spPr>
            <a:xfrm>
              <a:off x="1153720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7"/>
            <p:cNvSpPr/>
            <p:nvPr/>
          </p:nvSpPr>
          <p:spPr>
            <a:xfrm>
              <a:off x="123229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8"/>
            <p:cNvSpPr/>
            <p:nvPr/>
          </p:nvSpPr>
          <p:spPr>
            <a:xfrm>
              <a:off x="1193005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09"/>
            <p:cNvSpPr/>
            <p:nvPr/>
          </p:nvSpPr>
          <p:spPr>
            <a:xfrm>
              <a:off x="1088244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0"/>
            <p:cNvSpPr/>
            <p:nvPr/>
          </p:nvSpPr>
          <p:spPr>
            <a:xfrm>
              <a:off x="116681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1"/>
            <p:cNvSpPr/>
            <p:nvPr/>
          </p:nvSpPr>
          <p:spPr>
            <a:xfrm>
              <a:off x="117991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2"/>
            <p:cNvSpPr/>
            <p:nvPr/>
          </p:nvSpPr>
          <p:spPr>
            <a:xfrm>
              <a:off x="1179910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3"/>
            <p:cNvSpPr/>
            <p:nvPr/>
          </p:nvSpPr>
          <p:spPr>
            <a:xfrm>
              <a:off x="124538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4"/>
            <p:cNvSpPr/>
            <p:nvPr/>
          </p:nvSpPr>
          <p:spPr>
            <a:xfrm>
              <a:off x="1101340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5"/>
            <p:cNvSpPr/>
            <p:nvPr/>
          </p:nvSpPr>
          <p:spPr>
            <a:xfrm>
              <a:off x="1179910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6"/>
            <p:cNvSpPr/>
            <p:nvPr/>
          </p:nvSpPr>
          <p:spPr>
            <a:xfrm>
              <a:off x="1258481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7"/>
            <p:cNvSpPr/>
            <p:nvPr/>
          </p:nvSpPr>
          <p:spPr>
            <a:xfrm>
              <a:off x="119300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8"/>
            <p:cNvSpPr/>
            <p:nvPr/>
          </p:nvSpPr>
          <p:spPr>
            <a:xfrm>
              <a:off x="136324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19"/>
            <p:cNvSpPr/>
            <p:nvPr/>
          </p:nvSpPr>
          <p:spPr>
            <a:xfrm>
              <a:off x="1258481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0"/>
            <p:cNvSpPr/>
            <p:nvPr/>
          </p:nvSpPr>
          <p:spPr>
            <a:xfrm>
              <a:off x="128467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1"/>
            <p:cNvSpPr/>
            <p:nvPr/>
          </p:nvSpPr>
          <p:spPr>
            <a:xfrm>
              <a:off x="14287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2"/>
            <p:cNvSpPr/>
            <p:nvPr/>
          </p:nvSpPr>
          <p:spPr>
            <a:xfrm>
              <a:off x="1075149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3"/>
            <p:cNvSpPr/>
            <p:nvPr/>
          </p:nvSpPr>
          <p:spPr>
            <a:xfrm>
              <a:off x="1389432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4"/>
            <p:cNvSpPr/>
            <p:nvPr/>
          </p:nvSpPr>
          <p:spPr>
            <a:xfrm>
              <a:off x="131086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5"/>
            <p:cNvSpPr/>
            <p:nvPr/>
          </p:nvSpPr>
          <p:spPr>
            <a:xfrm>
              <a:off x="137633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6"/>
            <p:cNvSpPr/>
            <p:nvPr/>
          </p:nvSpPr>
          <p:spPr>
            <a:xfrm>
              <a:off x="1284671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7"/>
            <p:cNvSpPr/>
            <p:nvPr/>
          </p:nvSpPr>
          <p:spPr>
            <a:xfrm>
              <a:off x="127157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8"/>
            <p:cNvSpPr/>
            <p:nvPr/>
          </p:nvSpPr>
          <p:spPr>
            <a:xfrm>
              <a:off x="132395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29"/>
            <p:cNvSpPr/>
            <p:nvPr/>
          </p:nvSpPr>
          <p:spPr>
            <a:xfrm>
              <a:off x="1179910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0"/>
            <p:cNvSpPr/>
            <p:nvPr/>
          </p:nvSpPr>
          <p:spPr>
            <a:xfrm>
              <a:off x="119300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1"/>
            <p:cNvSpPr/>
            <p:nvPr/>
          </p:nvSpPr>
          <p:spPr>
            <a:xfrm>
              <a:off x="127157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2"/>
            <p:cNvSpPr/>
            <p:nvPr/>
          </p:nvSpPr>
          <p:spPr>
            <a:xfrm>
              <a:off x="128467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3"/>
            <p:cNvSpPr/>
            <p:nvPr/>
          </p:nvSpPr>
          <p:spPr>
            <a:xfrm>
              <a:off x="1441812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4"/>
            <p:cNvSpPr/>
            <p:nvPr/>
          </p:nvSpPr>
          <p:spPr>
            <a:xfrm>
              <a:off x="1441812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5"/>
            <p:cNvSpPr/>
            <p:nvPr/>
          </p:nvSpPr>
          <p:spPr>
            <a:xfrm>
              <a:off x="121919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6"/>
            <p:cNvSpPr/>
            <p:nvPr/>
          </p:nvSpPr>
          <p:spPr>
            <a:xfrm>
              <a:off x="1337052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7"/>
            <p:cNvSpPr/>
            <p:nvPr/>
          </p:nvSpPr>
          <p:spPr>
            <a:xfrm>
              <a:off x="116681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8"/>
            <p:cNvSpPr/>
            <p:nvPr/>
          </p:nvSpPr>
          <p:spPr>
            <a:xfrm>
              <a:off x="1441812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39"/>
            <p:cNvSpPr/>
            <p:nvPr/>
          </p:nvSpPr>
          <p:spPr>
            <a:xfrm>
              <a:off x="1258481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0"/>
            <p:cNvSpPr/>
            <p:nvPr/>
          </p:nvSpPr>
          <p:spPr>
            <a:xfrm>
              <a:off x="1310861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1"/>
            <p:cNvSpPr/>
            <p:nvPr/>
          </p:nvSpPr>
          <p:spPr>
            <a:xfrm>
              <a:off x="13763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2"/>
            <p:cNvSpPr/>
            <p:nvPr/>
          </p:nvSpPr>
          <p:spPr>
            <a:xfrm>
              <a:off x="124538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3"/>
            <p:cNvSpPr/>
            <p:nvPr/>
          </p:nvSpPr>
          <p:spPr>
            <a:xfrm>
              <a:off x="123229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4"/>
            <p:cNvSpPr/>
            <p:nvPr/>
          </p:nvSpPr>
          <p:spPr>
            <a:xfrm>
              <a:off x="127157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5"/>
            <p:cNvSpPr/>
            <p:nvPr/>
          </p:nvSpPr>
          <p:spPr>
            <a:xfrm>
              <a:off x="137633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6"/>
            <p:cNvSpPr/>
            <p:nvPr/>
          </p:nvSpPr>
          <p:spPr>
            <a:xfrm>
              <a:off x="140252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7"/>
            <p:cNvSpPr/>
            <p:nvPr/>
          </p:nvSpPr>
          <p:spPr>
            <a:xfrm>
              <a:off x="1468003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8"/>
            <p:cNvSpPr/>
            <p:nvPr/>
          </p:nvSpPr>
          <p:spPr>
            <a:xfrm>
              <a:off x="127157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49"/>
            <p:cNvSpPr/>
            <p:nvPr/>
          </p:nvSpPr>
          <p:spPr>
            <a:xfrm>
              <a:off x="125848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0"/>
            <p:cNvSpPr/>
            <p:nvPr/>
          </p:nvSpPr>
          <p:spPr>
            <a:xfrm>
              <a:off x="1232291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1"/>
            <p:cNvSpPr/>
            <p:nvPr/>
          </p:nvSpPr>
          <p:spPr>
            <a:xfrm>
              <a:off x="144181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2"/>
            <p:cNvSpPr/>
            <p:nvPr/>
          </p:nvSpPr>
          <p:spPr>
            <a:xfrm>
              <a:off x="1258481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3"/>
            <p:cNvSpPr/>
            <p:nvPr/>
          </p:nvSpPr>
          <p:spPr>
            <a:xfrm>
              <a:off x="127157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4"/>
            <p:cNvSpPr/>
            <p:nvPr/>
          </p:nvSpPr>
          <p:spPr>
            <a:xfrm>
              <a:off x="121919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5"/>
            <p:cNvSpPr/>
            <p:nvPr/>
          </p:nvSpPr>
          <p:spPr>
            <a:xfrm>
              <a:off x="133705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6"/>
            <p:cNvSpPr/>
            <p:nvPr/>
          </p:nvSpPr>
          <p:spPr>
            <a:xfrm>
              <a:off x="1310861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7"/>
            <p:cNvSpPr/>
            <p:nvPr/>
          </p:nvSpPr>
          <p:spPr>
            <a:xfrm>
              <a:off x="133705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8"/>
            <p:cNvSpPr/>
            <p:nvPr/>
          </p:nvSpPr>
          <p:spPr>
            <a:xfrm>
              <a:off x="119300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59"/>
            <p:cNvSpPr/>
            <p:nvPr/>
          </p:nvSpPr>
          <p:spPr>
            <a:xfrm>
              <a:off x="132395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0"/>
            <p:cNvSpPr/>
            <p:nvPr/>
          </p:nvSpPr>
          <p:spPr>
            <a:xfrm>
              <a:off x="1310861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1"/>
            <p:cNvSpPr/>
            <p:nvPr/>
          </p:nvSpPr>
          <p:spPr>
            <a:xfrm>
              <a:off x="131086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2"/>
            <p:cNvSpPr/>
            <p:nvPr/>
          </p:nvSpPr>
          <p:spPr>
            <a:xfrm>
              <a:off x="125848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3"/>
            <p:cNvSpPr/>
            <p:nvPr/>
          </p:nvSpPr>
          <p:spPr>
            <a:xfrm>
              <a:off x="128467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4"/>
            <p:cNvSpPr/>
            <p:nvPr/>
          </p:nvSpPr>
          <p:spPr>
            <a:xfrm>
              <a:off x="1245386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5"/>
            <p:cNvSpPr/>
            <p:nvPr/>
          </p:nvSpPr>
          <p:spPr>
            <a:xfrm>
              <a:off x="120610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l166"/>
            <p:cNvSpPr/>
            <p:nvPr/>
          </p:nvSpPr>
          <p:spPr>
            <a:xfrm>
              <a:off x="1000353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7"/>
            <p:cNvSpPr/>
            <p:nvPr/>
          </p:nvSpPr>
          <p:spPr>
            <a:xfrm>
              <a:off x="110134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8"/>
            <p:cNvSpPr/>
            <p:nvPr/>
          </p:nvSpPr>
          <p:spPr>
            <a:xfrm>
              <a:off x="1075149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69"/>
            <p:cNvSpPr/>
            <p:nvPr/>
          </p:nvSpPr>
          <p:spPr>
            <a:xfrm>
              <a:off x="1048959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0"/>
            <p:cNvSpPr/>
            <p:nvPr/>
          </p:nvSpPr>
          <p:spPr>
            <a:xfrm>
              <a:off x="103586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1"/>
            <p:cNvSpPr/>
            <p:nvPr/>
          </p:nvSpPr>
          <p:spPr>
            <a:xfrm>
              <a:off x="10882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2"/>
            <p:cNvSpPr/>
            <p:nvPr/>
          </p:nvSpPr>
          <p:spPr>
            <a:xfrm>
              <a:off x="114062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3"/>
            <p:cNvSpPr/>
            <p:nvPr/>
          </p:nvSpPr>
          <p:spPr>
            <a:xfrm>
              <a:off x="103586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t174"/>
            <p:cNvSpPr/>
            <p:nvPr/>
          </p:nvSpPr>
          <p:spPr>
            <a:xfrm>
              <a:off x="108824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t175"/>
            <p:cNvSpPr/>
            <p:nvPr/>
          </p:nvSpPr>
          <p:spPr>
            <a:xfrm>
              <a:off x="100967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pt176"/>
            <p:cNvSpPr/>
            <p:nvPr/>
          </p:nvSpPr>
          <p:spPr>
            <a:xfrm>
              <a:off x="1075149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" name="pt177"/>
            <p:cNvSpPr/>
            <p:nvPr/>
          </p:nvSpPr>
          <p:spPr>
            <a:xfrm>
              <a:off x="114062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" name="pt178"/>
            <p:cNvSpPr/>
            <p:nvPr/>
          </p:nvSpPr>
          <p:spPr>
            <a:xfrm>
              <a:off x="106205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pt179"/>
            <p:cNvSpPr/>
            <p:nvPr/>
          </p:nvSpPr>
          <p:spPr>
            <a:xfrm>
              <a:off x="106205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" name="pt180"/>
            <p:cNvSpPr/>
            <p:nvPr/>
          </p:nvSpPr>
          <p:spPr>
            <a:xfrm>
              <a:off x="996579" y="4635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t181"/>
            <p:cNvSpPr/>
            <p:nvPr/>
          </p:nvSpPr>
          <p:spPr>
            <a:xfrm>
              <a:off x="1193005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t182"/>
            <p:cNvSpPr/>
            <p:nvPr/>
          </p:nvSpPr>
          <p:spPr>
            <a:xfrm>
              <a:off x="117991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t183"/>
            <p:cNvSpPr/>
            <p:nvPr/>
          </p:nvSpPr>
          <p:spPr>
            <a:xfrm>
              <a:off x="1140625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t184"/>
            <p:cNvSpPr/>
            <p:nvPr/>
          </p:nvSpPr>
          <p:spPr>
            <a:xfrm>
              <a:off x="110134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t185"/>
            <p:cNvSpPr/>
            <p:nvPr/>
          </p:nvSpPr>
          <p:spPr>
            <a:xfrm>
              <a:off x="1179910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t186"/>
            <p:cNvSpPr/>
            <p:nvPr/>
          </p:nvSpPr>
          <p:spPr>
            <a:xfrm>
              <a:off x="110134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t187"/>
            <p:cNvSpPr/>
            <p:nvPr/>
          </p:nvSpPr>
          <p:spPr>
            <a:xfrm>
              <a:off x="114062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t188"/>
            <p:cNvSpPr/>
            <p:nvPr/>
          </p:nvSpPr>
          <p:spPr>
            <a:xfrm>
              <a:off x="110134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t189"/>
            <p:cNvSpPr/>
            <p:nvPr/>
          </p:nvSpPr>
          <p:spPr>
            <a:xfrm>
              <a:off x="1035864" y="4644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t190"/>
            <p:cNvSpPr/>
            <p:nvPr/>
          </p:nvSpPr>
          <p:spPr>
            <a:xfrm>
              <a:off x="1101340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t191"/>
            <p:cNvSpPr/>
            <p:nvPr/>
          </p:nvSpPr>
          <p:spPr>
            <a:xfrm>
              <a:off x="1062054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t192"/>
            <p:cNvSpPr/>
            <p:nvPr/>
          </p:nvSpPr>
          <p:spPr>
            <a:xfrm>
              <a:off x="108824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t193"/>
            <p:cNvSpPr/>
            <p:nvPr/>
          </p:nvSpPr>
          <p:spPr>
            <a:xfrm>
              <a:off x="108824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t194"/>
            <p:cNvSpPr/>
            <p:nvPr/>
          </p:nvSpPr>
          <p:spPr>
            <a:xfrm>
              <a:off x="111443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t195"/>
            <p:cNvSpPr/>
            <p:nvPr/>
          </p:nvSpPr>
          <p:spPr>
            <a:xfrm>
              <a:off x="111443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t196"/>
            <p:cNvSpPr/>
            <p:nvPr/>
          </p:nvSpPr>
          <p:spPr>
            <a:xfrm>
              <a:off x="1048959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197"/>
            <p:cNvSpPr/>
            <p:nvPr/>
          </p:nvSpPr>
          <p:spPr>
            <a:xfrm>
              <a:off x="106205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198"/>
            <p:cNvSpPr/>
            <p:nvPr/>
          </p:nvSpPr>
          <p:spPr>
            <a:xfrm>
              <a:off x="114062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199"/>
            <p:cNvSpPr/>
            <p:nvPr/>
          </p:nvSpPr>
          <p:spPr>
            <a:xfrm>
              <a:off x="111443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00"/>
            <p:cNvSpPr/>
            <p:nvPr/>
          </p:nvSpPr>
          <p:spPr>
            <a:xfrm>
              <a:off x="115372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1"/>
            <p:cNvSpPr/>
            <p:nvPr/>
          </p:nvSpPr>
          <p:spPr>
            <a:xfrm>
              <a:off x="1075149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02"/>
            <p:cNvSpPr/>
            <p:nvPr/>
          </p:nvSpPr>
          <p:spPr>
            <a:xfrm>
              <a:off x="1088244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3"/>
            <p:cNvSpPr/>
            <p:nvPr/>
          </p:nvSpPr>
          <p:spPr>
            <a:xfrm>
              <a:off x="1153720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204"/>
            <p:cNvSpPr/>
            <p:nvPr/>
          </p:nvSpPr>
          <p:spPr>
            <a:xfrm>
              <a:off x="1075149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205"/>
            <p:cNvSpPr/>
            <p:nvPr/>
          </p:nvSpPr>
          <p:spPr>
            <a:xfrm>
              <a:off x="100967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206"/>
            <p:cNvSpPr/>
            <p:nvPr/>
          </p:nvSpPr>
          <p:spPr>
            <a:xfrm>
              <a:off x="110134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207"/>
            <p:cNvSpPr/>
            <p:nvPr/>
          </p:nvSpPr>
          <p:spPr>
            <a:xfrm>
              <a:off x="108824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208"/>
            <p:cNvSpPr/>
            <p:nvPr/>
          </p:nvSpPr>
          <p:spPr>
            <a:xfrm>
              <a:off x="1022769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209"/>
            <p:cNvSpPr/>
            <p:nvPr/>
          </p:nvSpPr>
          <p:spPr>
            <a:xfrm>
              <a:off x="100967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210"/>
            <p:cNvSpPr/>
            <p:nvPr/>
          </p:nvSpPr>
          <p:spPr>
            <a:xfrm>
              <a:off x="108824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211"/>
            <p:cNvSpPr/>
            <p:nvPr/>
          </p:nvSpPr>
          <p:spPr>
            <a:xfrm>
              <a:off x="1101340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212"/>
            <p:cNvSpPr/>
            <p:nvPr/>
          </p:nvSpPr>
          <p:spPr>
            <a:xfrm>
              <a:off x="106205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213"/>
            <p:cNvSpPr/>
            <p:nvPr/>
          </p:nvSpPr>
          <p:spPr>
            <a:xfrm>
              <a:off x="1101340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214"/>
            <p:cNvSpPr/>
            <p:nvPr/>
          </p:nvSpPr>
          <p:spPr>
            <a:xfrm>
              <a:off x="103586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215"/>
            <p:cNvSpPr/>
            <p:nvPr/>
          </p:nvSpPr>
          <p:spPr>
            <a:xfrm>
              <a:off x="112753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216"/>
            <p:cNvSpPr/>
            <p:nvPr/>
          </p:nvSpPr>
          <p:spPr>
            <a:xfrm>
              <a:off x="10882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217"/>
            <p:cNvSpPr/>
            <p:nvPr/>
          </p:nvSpPr>
          <p:spPr>
            <a:xfrm>
              <a:off x="1350147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218"/>
            <p:cNvSpPr/>
            <p:nvPr/>
          </p:nvSpPr>
          <p:spPr>
            <a:xfrm>
              <a:off x="127157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19"/>
            <p:cNvSpPr/>
            <p:nvPr/>
          </p:nvSpPr>
          <p:spPr>
            <a:xfrm>
              <a:off x="1337052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20"/>
            <p:cNvSpPr/>
            <p:nvPr/>
          </p:nvSpPr>
          <p:spPr>
            <a:xfrm>
              <a:off x="1153720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21"/>
            <p:cNvSpPr/>
            <p:nvPr/>
          </p:nvSpPr>
          <p:spPr>
            <a:xfrm>
              <a:off x="1284671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22"/>
            <p:cNvSpPr/>
            <p:nvPr/>
          </p:nvSpPr>
          <p:spPr>
            <a:xfrm>
              <a:off x="1179910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23"/>
            <p:cNvSpPr/>
            <p:nvPr/>
          </p:nvSpPr>
          <p:spPr>
            <a:xfrm>
              <a:off x="125848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224"/>
            <p:cNvSpPr/>
            <p:nvPr/>
          </p:nvSpPr>
          <p:spPr>
            <a:xfrm>
              <a:off x="1075149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225"/>
            <p:cNvSpPr/>
            <p:nvPr/>
          </p:nvSpPr>
          <p:spPr>
            <a:xfrm>
              <a:off x="1297766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226"/>
            <p:cNvSpPr/>
            <p:nvPr/>
          </p:nvSpPr>
          <p:spPr>
            <a:xfrm>
              <a:off x="1114435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227"/>
            <p:cNvSpPr/>
            <p:nvPr/>
          </p:nvSpPr>
          <p:spPr>
            <a:xfrm>
              <a:off x="1088244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228"/>
            <p:cNvSpPr/>
            <p:nvPr/>
          </p:nvSpPr>
          <p:spPr>
            <a:xfrm>
              <a:off x="1206100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229"/>
            <p:cNvSpPr/>
            <p:nvPr/>
          </p:nvSpPr>
          <p:spPr>
            <a:xfrm>
              <a:off x="121919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230"/>
            <p:cNvSpPr/>
            <p:nvPr/>
          </p:nvSpPr>
          <p:spPr>
            <a:xfrm>
              <a:off x="123229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231"/>
            <p:cNvSpPr/>
            <p:nvPr/>
          </p:nvSpPr>
          <p:spPr>
            <a:xfrm>
              <a:off x="1166815" y="439947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232"/>
            <p:cNvSpPr/>
            <p:nvPr/>
          </p:nvSpPr>
          <p:spPr>
            <a:xfrm>
              <a:off x="1310861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233"/>
            <p:cNvSpPr/>
            <p:nvPr/>
          </p:nvSpPr>
          <p:spPr>
            <a:xfrm>
              <a:off x="1166815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234"/>
            <p:cNvSpPr/>
            <p:nvPr/>
          </p:nvSpPr>
          <p:spPr>
            <a:xfrm>
              <a:off x="1193005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235"/>
            <p:cNvSpPr/>
            <p:nvPr/>
          </p:nvSpPr>
          <p:spPr>
            <a:xfrm>
              <a:off x="124538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236"/>
            <p:cNvSpPr/>
            <p:nvPr/>
          </p:nvSpPr>
          <p:spPr>
            <a:xfrm>
              <a:off x="1166815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237"/>
            <p:cNvSpPr/>
            <p:nvPr/>
          </p:nvSpPr>
          <p:spPr>
            <a:xfrm>
              <a:off x="1206100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238"/>
            <p:cNvSpPr/>
            <p:nvPr/>
          </p:nvSpPr>
          <p:spPr>
            <a:xfrm>
              <a:off x="1232291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239"/>
            <p:cNvSpPr/>
            <p:nvPr/>
          </p:nvSpPr>
          <p:spPr>
            <a:xfrm>
              <a:off x="1258481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240"/>
            <p:cNvSpPr/>
            <p:nvPr/>
          </p:nvSpPr>
          <p:spPr>
            <a:xfrm>
              <a:off x="123229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241"/>
            <p:cNvSpPr/>
            <p:nvPr/>
          </p:nvSpPr>
          <p:spPr>
            <a:xfrm>
              <a:off x="1271576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242"/>
            <p:cNvSpPr/>
            <p:nvPr/>
          </p:nvSpPr>
          <p:spPr>
            <a:xfrm>
              <a:off x="129776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243"/>
            <p:cNvSpPr/>
            <p:nvPr/>
          </p:nvSpPr>
          <p:spPr>
            <a:xfrm>
              <a:off x="132395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244"/>
            <p:cNvSpPr/>
            <p:nvPr/>
          </p:nvSpPr>
          <p:spPr>
            <a:xfrm>
              <a:off x="1310861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245"/>
            <p:cNvSpPr/>
            <p:nvPr/>
          </p:nvSpPr>
          <p:spPr>
            <a:xfrm>
              <a:off x="121919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246"/>
            <p:cNvSpPr/>
            <p:nvPr/>
          </p:nvSpPr>
          <p:spPr>
            <a:xfrm>
              <a:off x="1179910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247"/>
            <p:cNvSpPr/>
            <p:nvPr/>
          </p:nvSpPr>
          <p:spPr>
            <a:xfrm>
              <a:off x="1153720" y="43806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248"/>
            <p:cNvSpPr/>
            <p:nvPr/>
          </p:nvSpPr>
          <p:spPr>
            <a:xfrm>
              <a:off x="1153720" y="43900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249"/>
            <p:cNvSpPr/>
            <p:nvPr/>
          </p:nvSpPr>
          <p:spPr>
            <a:xfrm>
              <a:off x="1193005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250"/>
            <p:cNvSpPr/>
            <p:nvPr/>
          </p:nvSpPr>
          <p:spPr>
            <a:xfrm>
              <a:off x="121919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251"/>
            <p:cNvSpPr/>
            <p:nvPr/>
          </p:nvSpPr>
          <p:spPr>
            <a:xfrm>
              <a:off x="1140625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252"/>
            <p:cNvSpPr/>
            <p:nvPr/>
          </p:nvSpPr>
          <p:spPr>
            <a:xfrm>
              <a:off x="121919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253"/>
            <p:cNvSpPr/>
            <p:nvPr/>
          </p:nvSpPr>
          <p:spPr>
            <a:xfrm>
              <a:off x="131086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254"/>
            <p:cNvSpPr/>
            <p:nvPr/>
          </p:nvSpPr>
          <p:spPr>
            <a:xfrm>
              <a:off x="1258481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255"/>
            <p:cNvSpPr/>
            <p:nvPr/>
          </p:nvSpPr>
          <p:spPr>
            <a:xfrm>
              <a:off x="1166815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256"/>
            <p:cNvSpPr/>
            <p:nvPr/>
          </p:nvSpPr>
          <p:spPr>
            <a:xfrm>
              <a:off x="1153720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257"/>
            <p:cNvSpPr/>
            <p:nvPr/>
          </p:nvSpPr>
          <p:spPr>
            <a:xfrm>
              <a:off x="1153720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258"/>
            <p:cNvSpPr/>
            <p:nvPr/>
          </p:nvSpPr>
          <p:spPr>
            <a:xfrm>
              <a:off x="1232291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259"/>
            <p:cNvSpPr/>
            <p:nvPr/>
          </p:nvSpPr>
          <p:spPr>
            <a:xfrm>
              <a:off x="1193005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260"/>
            <p:cNvSpPr/>
            <p:nvPr/>
          </p:nvSpPr>
          <p:spPr>
            <a:xfrm>
              <a:off x="1088244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261"/>
            <p:cNvSpPr/>
            <p:nvPr/>
          </p:nvSpPr>
          <p:spPr>
            <a:xfrm>
              <a:off x="1166815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262"/>
            <p:cNvSpPr/>
            <p:nvPr/>
          </p:nvSpPr>
          <p:spPr>
            <a:xfrm>
              <a:off x="1179910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263"/>
            <p:cNvSpPr/>
            <p:nvPr/>
          </p:nvSpPr>
          <p:spPr>
            <a:xfrm>
              <a:off x="1179910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264"/>
            <p:cNvSpPr/>
            <p:nvPr/>
          </p:nvSpPr>
          <p:spPr>
            <a:xfrm>
              <a:off x="1245386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265"/>
            <p:cNvSpPr/>
            <p:nvPr/>
          </p:nvSpPr>
          <p:spPr>
            <a:xfrm>
              <a:off x="1101340" y="44560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266"/>
            <p:cNvSpPr/>
            <p:nvPr/>
          </p:nvSpPr>
          <p:spPr>
            <a:xfrm>
              <a:off x="1179910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267"/>
            <p:cNvSpPr/>
            <p:nvPr/>
          </p:nvSpPr>
          <p:spPr>
            <a:xfrm>
              <a:off x="1258481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268"/>
            <p:cNvSpPr/>
            <p:nvPr/>
          </p:nvSpPr>
          <p:spPr>
            <a:xfrm>
              <a:off x="119300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269"/>
            <p:cNvSpPr/>
            <p:nvPr/>
          </p:nvSpPr>
          <p:spPr>
            <a:xfrm>
              <a:off x="1363242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270"/>
            <p:cNvSpPr/>
            <p:nvPr/>
          </p:nvSpPr>
          <p:spPr>
            <a:xfrm>
              <a:off x="125848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271"/>
            <p:cNvSpPr/>
            <p:nvPr/>
          </p:nvSpPr>
          <p:spPr>
            <a:xfrm>
              <a:off x="1284671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272"/>
            <p:cNvSpPr/>
            <p:nvPr/>
          </p:nvSpPr>
          <p:spPr>
            <a:xfrm>
              <a:off x="1428717" y="4116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273"/>
            <p:cNvSpPr/>
            <p:nvPr/>
          </p:nvSpPr>
          <p:spPr>
            <a:xfrm>
              <a:off x="1075149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274"/>
            <p:cNvSpPr/>
            <p:nvPr/>
          </p:nvSpPr>
          <p:spPr>
            <a:xfrm>
              <a:off x="1389432" y="41449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275"/>
            <p:cNvSpPr/>
            <p:nvPr/>
          </p:nvSpPr>
          <p:spPr>
            <a:xfrm>
              <a:off x="1310861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276"/>
            <p:cNvSpPr/>
            <p:nvPr/>
          </p:nvSpPr>
          <p:spPr>
            <a:xfrm>
              <a:off x="1376337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277"/>
            <p:cNvSpPr/>
            <p:nvPr/>
          </p:nvSpPr>
          <p:spPr>
            <a:xfrm>
              <a:off x="1284671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278"/>
            <p:cNvSpPr/>
            <p:nvPr/>
          </p:nvSpPr>
          <p:spPr>
            <a:xfrm>
              <a:off x="1271576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279"/>
            <p:cNvSpPr/>
            <p:nvPr/>
          </p:nvSpPr>
          <p:spPr>
            <a:xfrm>
              <a:off x="1323956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280"/>
            <p:cNvSpPr/>
            <p:nvPr/>
          </p:nvSpPr>
          <p:spPr>
            <a:xfrm>
              <a:off x="1179910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281"/>
            <p:cNvSpPr/>
            <p:nvPr/>
          </p:nvSpPr>
          <p:spPr>
            <a:xfrm>
              <a:off x="119300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282"/>
            <p:cNvSpPr/>
            <p:nvPr/>
          </p:nvSpPr>
          <p:spPr>
            <a:xfrm>
              <a:off x="1271576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283"/>
            <p:cNvSpPr/>
            <p:nvPr/>
          </p:nvSpPr>
          <p:spPr>
            <a:xfrm>
              <a:off x="1284671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284"/>
            <p:cNvSpPr/>
            <p:nvPr/>
          </p:nvSpPr>
          <p:spPr>
            <a:xfrm>
              <a:off x="1441812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285"/>
            <p:cNvSpPr/>
            <p:nvPr/>
          </p:nvSpPr>
          <p:spPr>
            <a:xfrm>
              <a:off x="1441812" y="40884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286"/>
            <p:cNvSpPr/>
            <p:nvPr/>
          </p:nvSpPr>
          <p:spPr>
            <a:xfrm>
              <a:off x="1219196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287"/>
            <p:cNvSpPr/>
            <p:nvPr/>
          </p:nvSpPr>
          <p:spPr>
            <a:xfrm>
              <a:off x="1337052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288"/>
            <p:cNvSpPr/>
            <p:nvPr/>
          </p:nvSpPr>
          <p:spPr>
            <a:xfrm>
              <a:off x="1166815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289"/>
            <p:cNvSpPr/>
            <p:nvPr/>
          </p:nvSpPr>
          <p:spPr>
            <a:xfrm>
              <a:off x="1441812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290"/>
            <p:cNvSpPr/>
            <p:nvPr/>
          </p:nvSpPr>
          <p:spPr>
            <a:xfrm>
              <a:off x="1258481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291"/>
            <p:cNvSpPr/>
            <p:nvPr/>
          </p:nvSpPr>
          <p:spPr>
            <a:xfrm>
              <a:off x="1310861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292"/>
            <p:cNvSpPr/>
            <p:nvPr/>
          </p:nvSpPr>
          <p:spPr>
            <a:xfrm>
              <a:off x="1376337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293"/>
            <p:cNvSpPr/>
            <p:nvPr/>
          </p:nvSpPr>
          <p:spPr>
            <a:xfrm>
              <a:off x="124538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294"/>
            <p:cNvSpPr/>
            <p:nvPr/>
          </p:nvSpPr>
          <p:spPr>
            <a:xfrm>
              <a:off x="1232291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295"/>
            <p:cNvSpPr/>
            <p:nvPr/>
          </p:nvSpPr>
          <p:spPr>
            <a:xfrm>
              <a:off x="1271576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296"/>
            <p:cNvSpPr/>
            <p:nvPr/>
          </p:nvSpPr>
          <p:spPr>
            <a:xfrm>
              <a:off x="1376337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297"/>
            <p:cNvSpPr/>
            <p:nvPr/>
          </p:nvSpPr>
          <p:spPr>
            <a:xfrm>
              <a:off x="1402527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298"/>
            <p:cNvSpPr/>
            <p:nvPr/>
          </p:nvSpPr>
          <p:spPr>
            <a:xfrm>
              <a:off x="1468003" y="41355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299"/>
            <p:cNvSpPr/>
            <p:nvPr/>
          </p:nvSpPr>
          <p:spPr>
            <a:xfrm>
              <a:off x="1271576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300"/>
            <p:cNvSpPr/>
            <p:nvPr/>
          </p:nvSpPr>
          <p:spPr>
            <a:xfrm>
              <a:off x="1258481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301"/>
            <p:cNvSpPr/>
            <p:nvPr/>
          </p:nvSpPr>
          <p:spPr>
            <a:xfrm>
              <a:off x="123229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302"/>
            <p:cNvSpPr/>
            <p:nvPr/>
          </p:nvSpPr>
          <p:spPr>
            <a:xfrm>
              <a:off x="1441812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303"/>
            <p:cNvSpPr/>
            <p:nvPr/>
          </p:nvSpPr>
          <p:spPr>
            <a:xfrm>
              <a:off x="125848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304"/>
            <p:cNvSpPr/>
            <p:nvPr/>
          </p:nvSpPr>
          <p:spPr>
            <a:xfrm>
              <a:off x="1271576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305"/>
            <p:cNvSpPr/>
            <p:nvPr/>
          </p:nvSpPr>
          <p:spPr>
            <a:xfrm>
              <a:off x="121919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306"/>
            <p:cNvSpPr/>
            <p:nvPr/>
          </p:nvSpPr>
          <p:spPr>
            <a:xfrm>
              <a:off x="1337052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307"/>
            <p:cNvSpPr/>
            <p:nvPr/>
          </p:nvSpPr>
          <p:spPr>
            <a:xfrm>
              <a:off x="131086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308"/>
            <p:cNvSpPr/>
            <p:nvPr/>
          </p:nvSpPr>
          <p:spPr>
            <a:xfrm>
              <a:off x="1337052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309"/>
            <p:cNvSpPr/>
            <p:nvPr/>
          </p:nvSpPr>
          <p:spPr>
            <a:xfrm>
              <a:off x="119300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310"/>
            <p:cNvSpPr/>
            <p:nvPr/>
          </p:nvSpPr>
          <p:spPr>
            <a:xfrm>
              <a:off x="1323956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311"/>
            <p:cNvSpPr/>
            <p:nvPr/>
          </p:nvSpPr>
          <p:spPr>
            <a:xfrm>
              <a:off x="1310861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312"/>
            <p:cNvSpPr/>
            <p:nvPr/>
          </p:nvSpPr>
          <p:spPr>
            <a:xfrm>
              <a:off x="1310861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313"/>
            <p:cNvSpPr/>
            <p:nvPr/>
          </p:nvSpPr>
          <p:spPr>
            <a:xfrm>
              <a:off x="1258481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314"/>
            <p:cNvSpPr/>
            <p:nvPr/>
          </p:nvSpPr>
          <p:spPr>
            <a:xfrm>
              <a:off x="1284671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315"/>
            <p:cNvSpPr/>
            <p:nvPr/>
          </p:nvSpPr>
          <p:spPr>
            <a:xfrm>
              <a:off x="1245386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t316"/>
            <p:cNvSpPr/>
            <p:nvPr/>
          </p:nvSpPr>
          <p:spPr>
            <a:xfrm>
              <a:off x="1206100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l317"/>
            <p:cNvSpPr/>
            <p:nvPr/>
          </p:nvSpPr>
          <p:spPr>
            <a:xfrm>
              <a:off x="1000353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l318"/>
            <p:cNvSpPr/>
            <p:nvPr/>
          </p:nvSpPr>
          <p:spPr>
            <a:xfrm>
              <a:off x="1000353" y="4832353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l319"/>
            <p:cNvSpPr/>
            <p:nvPr/>
          </p:nvSpPr>
          <p:spPr>
            <a:xfrm>
              <a:off x="940003" y="529576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l320"/>
            <p:cNvSpPr/>
            <p:nvPr/>
          </p:nvSpPr>
          <p:spPr>
            <a:xfrm>
              <a:off x="940003" y="5179910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l321"/>
            <p:cNvSpPr/>
            <p:nvPr/>
          </p:nvSpPr>
          <p:spPr>
            <a:xfrm>
              <a:off x="940003" y="506405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l322"/>
            <p:cNvSpPr/>
            <p:nvPr/>
          </p:nvSpPr>
          <p:spPr>
            <a:xfrm>
              <a:off x="940003" y="4948205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pl323"/>
            <p:cNvSpPr/>
            <p:nvPr/>
          </p:nvSpPr>
          <p:spPr>
            <a:xfrm>
              <a:off x="940003" y="4832353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6" name="tx324"/>
            <p:cNvSpPr/>
            <p:nvPr/>
          </p:nvSpPr>
          <p:spPr>
            <a:xfrm rot="-5400000">
              <a:off x="749368" y="5259547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327" name="tx325"/>
            <p:cNvSpPr/>
            <p:nvPr/>
          </p:nvSpPr>
          <p:spPr>
            <a:xfrm rot="-5400000">
              <a:off x="749665" y="5028140"/>
              <a:ext cx="139858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28" name="tx326"/>
            <p:cNvSpPr/>
            <p:nvPr/>
          </p:nvSpPr>
          <p:spPr>
            <a:xfrm rot="-5400000">
              <a:off x="749368" y="479613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29" name="pt327"/>
            <p:cNvSpPr/>
            <p:nvPr/>
          </p:nvSpPr>
          <p:spPr>
            <a:xfrm>
              <a:off x="110134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328"/>
            <p:cNvSpPr/>
            <p:nvPr/>
          </p:nvSpPr>
          <p:spPr>
            <a:xfrm>
              <a:off x="107514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329"/>
            <p:cNvSpPr/>
            <p:nvPr/>
          </p:nvSpPr>
          <p:spPr>
            <a:xfrm>
              <a:off x="104895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330"/>
            <p:cNvSpPr/>
            <p:nvPr/>
          </p:nvSpPr>
          <p:spPr>
            <a:xfrm>
              <a:off x="103586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331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332"/>
            <p:cNvSpPr/>
            <p:nvPr/>
          </p:nvSpPr>
          <p:spPr>
            <a:xfrm>
              <a:off x="114062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333"/>
            <p:cNvSpPr/>
            <p:nvPr/>
          </p:nvSpPr>
          <p:spPr>
            <a:xfrm>
              <a:off x="103586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334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335"/>
            <p:cNvSpPr/>
            <p:nvPr/>
          </p:nvSpPr>
          <p:spPr>
            <a:xfrm>
              <a:off x="100967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336"/>
            <p:cNvSpPr/>
            <p:nvPr/>
          </p:nvSpPr>
          <p:spPr>
            <a:xfrm>
              <a:off x="1075149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337"/>
            <p:cNvSpPr/>
            <p:nvPr/>
          </p:nvSpPr>
          <p:spPr>
            <a:xfrm>
              <a:off x="114062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338"/>
            <p:cNvSpPr/>
            <p:nvPr/>
          </p:nvSpPr>
          <p:spPr>
            <a:xfrm>
              <a:off x="106205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339"/>
            <p:cNvSpPr/>
            <p:nvPr/>
          </p:nvSpPr>
          <p:spPr>
            <a:xfrm>
              <a:off x="106205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340"/>
            <p:cNvSpPr/>
            <p:nvPr/>
          </p:nvSpPr>
          <p:spPr>
            <a:xfrm>
              <a:off x="996579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341"/>
            <p:cNvSpPr/>
            <p:nvPr/>
          </p:nvSpPr>
          <p:spPr>
            <a:xfrm>
              <a:off x="119300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342"/>
            <p:cNvSpPr/>
            <p:nvPr/>
          </p:nvSpPr>
          <p:spPr>
            <a:xfrm>
              <a:off x="1179910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343"/>
            <p:cNvSpPr/>
            <p:nvPr/>
          </p:nvSpPr>
          <p:spPr>
            <a:xfrm>
              <a:off x="114062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344"/>
            <p:cNvSpPr/>
            <p:nvPr/>
          </p:nvSpPr>
          <p:spPr>
            <a:xfrm>
              <a:off x="1101340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345"/>
            <p:cNvSpPr/>
            <p:nvPr/>
          </p:nvSpPr>
          <p:spPr>
            <a:xfrm>
              <a:off x="1179910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346"/>
            <p:cNvSpPr/>
            <p:nvPr/>
          </p:nvSpPr>
          <p:spPr>
            <a:xfrm>
              <a:off x="1101340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347"/>
            <p:cNvSpPr/>
            <p:nvPr/>
          </p:nvSpPr>
          <p:spPr>
            <a:xfrm>
              <a:off x="114062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348"/>
            <p:cNvSpPr/>
            <p:nvPr/>
          </p:nvSpPr>
          <p:spPr>
            <a:xfrm>
              <a:off x="1101340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349"/>
            <p:cNvSpPr/>
            <p:nvPr/>
          </p:nvSpPr>
          <p:spPr>
            <a:xfrm>
              <a:off x="103586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350"/>
            <p:cNvSpPr/>
            <p:nvPr/>
          </p:nvSpPr>
          <p:spPr>
            <a:xfrm>
              <a:off x="1101340" y="52731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351"/>
            <p:cNvSpPr/>
            <p:nvPr/>
          </p:nvSpPr>
          <p:spPr>
            <a:xfrm>
              <a:off x="106205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352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353"/>
            <p:cNvSpPr/>
            <p:nvPr/>
          </p:nvSpPr>
          <p:spPr>
            <a:xfrm>
              <a:off x="108824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354"/>
            <p:cNvSpPr/>
            <p:nvPr/>
          </p:nvSpPr>
          <p:spPr>
            <a:xfrm>
              <a:off x="111443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355"/>
            <p:cNvSpPr/>
            <p:nvPr/>
          </p:nvSpPr>
          <p:spPr>
            <a:xfrm>
              <a:off x="111443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356"/>
            <p:cNvSpPr/>
            <p:nvPr/>
          </p:nvSpPr>
          <p:spPr>
            <a:xfrm>
              <a:off x="104895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357"/>
            <p:cNvSpPr/>
            <p:nvPr/>
          </p:nvSpPr>
          <p:spPr>
            <a:xfrm>
              <a:off x="106205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358"/>
            <p:cNvSpPr/>
            <p:nvPr/>
          </p:nvSpPr>
          <p:spPr>
            <a:xfrm>
              <a:off x="114062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359"/>
            <p:cNvSpPr/>
            <p:nvPr/>
          </p:nvSpPr>
          <p:spPr>
            <a:xfrm>
              <a:off x="1114435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360"/>
            <p:cNvSpPr/>
            <p:nvPr/>
          </p:nvSpPr>
          <p:spPr>
            <a:xfrm>
              <a:off x="115372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361"/>
            <p:cNvSpPr/>
            <p:nvPr/>
          </p:nvSpPr>
          <p:spPr>
            <a:xfrm>
              <a:off x="107514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362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363"/>
            <p:cNvSpPr/>
            <p:nvPr/>
          </p:nvSpPr>
          <p:spPr>
            <a:xfrm>
              <a:off x="115372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364"/>
            <p:cNvSpPr/>
            <p:nvPr/>
          </p:nvSpPr>
          <p:spPr>
            <a:xfrm>
              <a:off x="1075149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365"/>
            <p:cNvSpPr/>
            <p:nvPr/>
          </p:nvSpPr>
          <p:spPr>
            <a:xfrm>
              <a:off x="100967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366"/>
            <p:cNvSpPr/>
            <p:nvPr/>
          </p:nvSpPr>
          <p:spPr>
            <a:xfrm>
              <a:off x="110134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367"/>
            <p:cNvSpPr/>
            <p:nvPr/>
          </p:nvSpPr>
          <p:spPr>
            <a:xfrm>
              <a:off x="108824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368"/>
            <p:cNvSpPr/>
            <p:nvPr/>
          </p:nvSpPr>
          <p:spPr>
            <a:xfrm>
              <a:off x="1022769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pt369"/>
            <p:cNvSpPr/>
            <p:nvPr/>
          </p:nvSpPr>
          <p:spPr>
            <a:xfrm>
              <a:off x="100967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2" name="pt370"/>
            <p:cNvSpPr/>
            <p:nvPr/>
          </p:nvSpPr>
          <p:spPr>
            <a:xfrm>
              <a:off x="1088244" y="52499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3" name="pt371"/>
            <p:cNvSpPr/>
            <p:nvPr/>
          </p:nvSpPr>
          <p:spPr>
            <a:xfrm>
              <a:off x="1101340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4" name="pt372"/>
            <p:cNvSpPr/>
            <p:nvPr/>
          </p:nvSpPr>
          <p:spPr>
            <a:xfrm>
              <a:off x="106205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5" name="pt373"/>
            <p:cNvSpPr/>
            <p:nvPr/>
          </p:nvSpPr>
          <p:spPr>
            <a:xfrm>
              <a:off x="110134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6" name="pt374"/>
            <p:cNvSpPr/>
            <p:nvPr/>
          </p:nvSpPr>
          <p:spPr>
            <a:xfrm>
              <a:off x="103586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7" name="pt375"/>
            <p:cNvSpPr/>
            <p:nvPr/>
          </p:nvSpPr>
          <p:spPr>
            <a:xfrm>
              <a:off x="112753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t376"/>
            <p:cNvSpPr/>
            <p:nvPr/>
          </p:nvSpPr>
          <p:spPr>
            <a:xfrm>
              <a:off x="10882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t377"/>
            <p:cNvSpPr/>
            <p:nvPr/>
          </p:nvSpPr>
          <p:spPr>
            <a:xfrm>
              <a:off x="1350147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t378"/>
            <p:cNvSpPr/>
            <p:nvPr/>
          </p:nvSpPr>
          <p:spPr>
            <a:xfrm>
              <a:off x="127157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t379"/>
            <p:cNvSpPr/>
            <p:nvPr/>
          </p:nvSpPr>
          <p:spPr>
            <a:xfrm>
              <a:off x="1337052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t380"/>
            <p:cNvSpPr/>
            <p:nvPr/>
          </p:nvSpPr>
          <p:spPr>
            <a:xfrm>
              <a:off x="115372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t381"/>
            <p:cNvSpPr/>
            <p:nvPr/>
          </p:nvSpPr>
          <p:spPr>
            <a:xfrm>
              <a:off x="128467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t382"/>
            <p:cNvSpPr/>
            <p:nvPr/>
          </p:nvSpPr>
          <p:spPr>
            <a:xfrm>
              <a:off x="117991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t383"/>
            <p:cNvSpPr/>
            <p:nvPr/>
          </p:nvSpPr>
          <p:spPr>
            <a:xfrm>
              <a:off x="1258481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t384"/>
            <p:cNvSpPr/>
            <p:nvPr/>
          </p:nvSpPr>
          <p:spPr>
            <a:xfrm>
              <a:off x="1075149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pt385"/>
            <p:cNvSpPr/>
            <p:nvPr/>
          </p:nvSpPr>
          <p:spPr>
            <a:xfrm>
              <a:off x="129776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8" name="pt386"/>
            <p:cNvSpPr/>
            <p:nvPr/>
          </p:nvSpPr>
          <p:spPr>
            <a:xfrm>
              <a:off x="111443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9" name="pt387"/>
            <p:cNvSpPr/>
            <p:nvPr/>
          </p:nvSpPr>
          <p:spPr>
            <a:xfrm>
              <a:off x="1088244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0" name="pt388"/>
            <p:cNvSpPr/>
            <p:nvPr/>
          </p:nvSpPr>
          <p:spPr>
            <a:xfrm>
              <a:off x="1206100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1" name="pt389"/>
            <p:cNvSpPr/>
            <p:nvPr/>
          </p:nvSpPr>
          <p:spPr>
            <a:xfrm>
              <a:off x="121919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2" name="pt390"/>
            <p:cNvSpPr/>
            <p:nvPr/>
          </p:nvSpPr>
          <p:spPr>
            <a:xfrm>
              <a:off x="123229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3" name="pt391"/>
            <p:cNvSpPr/>
            <p:nvPr/>
          </p:nvSpPr>
          <p:spPr>
            <a:xfrm>
              <a:off x="116681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4" name="pt392"/>
            <p:cNvSpPr/>
            <p:nvPr/>
          </p:nvSpPr>
          <p:spPr>
            <a:xfrm>
              <a:off x="131086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5" name="pt393"/>
            <p:cNvSpPr/>
            <p:nvPr/>
          </p:nvSpPr>
          <p:spPr>
            <a:xfrm>
              <a:off x="116681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6" name="pt394"/>
            <p:cNvSpPr/>
            <p:nvPr/>
          </p:nvSpPr>
          <p:spPr>
            <a:xfrm>
              <a:off x="1193005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7" name="pt395"/>
            <p:cNvSpPr/>
            <p:nvPr/>
          </p:nvSpPr>
          <p:spPr>
            <a:xfrm>
              <a:off x="124538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8" name="pt396"/>
            <p:cNvSpPr/>
            <p:nvPr/>
          </p:nvSpPr>
          <p:spPr>
            <a:xfrm>
              <a:off x="1166815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9" name="pt397"/>
            <p:cNvSpPr/>
            <p:nvPr/>
          </p:nvSpPr>
          <p:spPr>
            <a:xfrm>
              <a:off x="1206100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0" name="pt398"/>
            <p:cNvSpPr/>
            <p:nvPr/>
          </p:nvSpPr>
          <p:spPr>
            <a:xfrm>
              <a:off x="123229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1" name="pt399"/>
            <p:cNvSpPr/>
            <p:nvPr/>
          </p:nvSpPr>
          <p:spPr>
            <a:xfrm>
              <a:off x="125848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2" name="pt400"/>
            <p:cNvSpPr/>
            <p:nvPr/>
          </p:nvSpPr>
          <p:spPr>
            <a:xfrm>
              <a:off x="1232291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3" name="pt401"/>
            <p:cNvSpPr/>
            <p:nvPr/>
          </p:nvSpPr>
          <p:spPr>
            <a:xfrm>
              <a:off x="127157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4" name="pt402"/>
            <p:cNvSpPr/>
            <p:nvPr/>
          </p:nvSpPr>
          <p:spPr>
            <a:xfrm>
              <a:off x="129776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5" name="pt403"/>
            <p:cNvSpPr/>
            <p:nvPr/>
          </p:nvSpPr>
          <p:spPr>
            <a:xfrm>
              <a:off x="132395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6" name="pt404"/>
            <p:cNvSpPr/>
            <p:nvPr/>
          </p:nvSpPr>
          <p:spPr>
            <a:xfrm>
              <a:off x="1310861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7" name="pt405"/>
            <p:cNvSpPr/>
            <p:nvPr/>
          </p:nvSpPr>
          <p:spPr>
            <a:xfrm>
              <a:off x="121919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8" name="pt406"/>
            <p:cNvSpPr/>
            <p:nvPr/>
          </p:nvSpPr>
          <p:spPr>
            <a:xfrm>
              <a:off x="1179910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9" name="pt407"/>
            <p:cNvSpPr/>
            <p:nvPr/>
          </p:nvSpPr>
          <p:spPr>
            <a:xfrm>
              <a:off x="1153720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0" name="pt408"/>
            <p:cNvSpPr/>
            <p:nvPr/>
          </p:nvSpPr>
          <p:spPr>
            <a:xfrm>
              <a:off x="1153720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1" name="pt409"/>
            <p:cNvSpPr/>
            <p:nvPr/>
          </p:nvSpPr>
          <p:spPr>
            <a:xfrm>
              <a:off x="1193005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2" name="pt410"/>
            <p:cNvSpPr/>
            <p:nvPr/>
          </p:nvSpPr>
          <p:spPr>
            <a:xfrm>
              <a:off x="121919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3" name="pt411"/>
            <p:cNvSpPr/>
            <p:nvPr/>
          </p:nvSpPr>
          <p:spPr>
            <a:xfrm>
              <a:off x="114062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4" name="pt412"/>
            <p:cNvSpPr/>
            <p:nvPr/>
          </p:nvSpPr>
          <p:spPr>
            <a:xfrm>
              <a:off x="121919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5" name="pt413"/>
            <p:cNvSpPr/>
            <p:nvPr/>
          </p:nvSpPr>
          <p:spPr>
            <a:xfrm>
              <a:off x="131086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6" name="pt414"/>
            <p:cNvSpPr/>
            <p:nvPr/>
          </p:nvSpPr>
          <p:spPr>
            <a:xfrm>
              <a:off x="125848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7" name="pt415"/>
            <p:cNvSpPr/>
            <p:nvPr/>
          </p:nvSpPr>
          <p:spPr>
            <a:xfrm>
              <a:off x="116681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8" name="pt416"/>
            <p:cNvSpPr/>
            <p:nvPr/>
          </p:nvSpPr>
          <p:spPr>
            <a:xfrm>
              <a:off x="115372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9" name="pt417"/>
            <p:cNvSpPr/>
            <p:nvPr/>
          </p:nvSpPr>
          <p:spPr>
            <a:xfrm>
              <a:off x="1153720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0" name="pt418"/>
            <p:cNvSpPr/>
            <p:nvPr/>
          </p:nvSpPr>
          <p:spPr>
            <a:xfrm>
              <a:off x="123229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1" name="pt419"/>
            <p:cNvSpPr/>
            <p:nvPr/>
          </p:nvSpPr>
          <p:spPr>
            <a:xfrm>
              <a:off x="1193005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2" name="pt420"/>
            <p:cNvSpPr/>
            <p:nvPr/>
          </p:nvSpPr>
          <p:spPr>
            <a:xfrm>
              <a:off x="1088244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3" name="pt421"/>
            <p:cNvSpPr/>
            <p:nvPr/>
          </p:nvSpPr>
          <p:spPr>
            <a:xfrm>
              <a:off x="116681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4" name="pt422"/>
            <p:cNvSpPr/>
            <p:nvPr/>
          </p:nvSpPr>
          <p:spPr>
            <a:xfrm>
              <a:off x="1179910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5" name="pt423"/>
            <p:cNvSpPr/>
            <p:nvPr/>
          </p:nvSpPr>
          <p:spPr>
            <a:xfrm>
              <a:off x="117991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6" name="pt424"/>
            <p:cNvSpPr/>
            <p:nvPr/>
          </p:nvSpPr>
          <p:spPr>
            <a:xfrm>
              <a:off x="124538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7" name="pt425"/>
            <p:cNvSpPr/>
            <p:nvPr/>
          </p:nvSpPr>
          <p:spPr>
            <a:xfrm>
              <a:off x="1101340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8" name="pt426"/>
            <p:cNvSpPr/>
            <p:nvPr/>
          </p:nvSpPr>
          <p:spPr>
            <a:xfrm>
              <a:off x="1179910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9" name="pt427"/>
            <p:cNvSpPr/>
            <p:nvPr/>
          </p:nvSpPr>
          <p:spPr>
            <a:xfrm>
              <a:off x="1258481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0" name="pt428"/>
            <p:cNvSpPr/>
            <p:nvPr/>
          </p:nvSpPr>
          <p:spPr>
            <a:xfrm>
              <a:off x="1193005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1" name="pt429"/>
            <p:cNvSpPr/>
            <p:nvPr/>
          </p:nvSpPr>
          <p:spPr>
            <a:xfrm>
              <a:off x="1363242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2" name="pt430"/>
            <p:cNvSpPr/>
            <p:nvPr/>
          </p:nvSpPr>
          <p:spPr>
            <a:xfrm>
              <a:off x="125848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3" name="pt431"/>
            <p:cNvSpPr/>
            <p:nvPr/>
          </p:nvSpPr>
          <p:spPr>
            <a:xfrm>
              <a:off x="1284671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4" name="pt432"/>
            <p:cNvSpPr/>
            <p:nvPr/>
          </p:nvSpPr>
          <p:spPr>
            <a:xfrm>
              <a:off x="142871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5" name="pt433"/>
            <p:cNvSpPr/>
            <p:nvPr/>
          </p:nvSpPr>
          <p:spPr>
            <a:xfrm>
              <a:off x="1075149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6" name="pt434"/>
            <p:cNvSpPr/>
            <p:nvPr/>
          </p:nvSpPr>
          <p:spPr>
            <a:xfrm>
              <a:off x="1389432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7" name="pt435"/>
            <p:cNvSpPr/>
            <p:nvPr/>
          </p:nvSpPr>
          <p:spPr>
            <a:xfrm>
              <a:off x="131086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8" name="pt436"/>
            <p:cNvSpPr/>
            <p:nvPr/>
          </p:nvSpPr>
          <p:spPr>
            <a:xfrm>
              <a:off x="1376337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9" name="pt437"/>
            <p:cNvSpPr/>
            <p:nvPr/>
          </p:nvSpPr>
          <p:spPr>
            <a:xfrm>
              <a:off x="1284671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0" name="pt438"/>
            <p:cNvSpPr/>
            <p:nvPr/>
          </p:nvSpPr>
          <p:spPr>
            <a:xfrm>
              <a:off x="127157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1" name="pt439"/>
            <p:cNvSpPr/>
            <p:nvPr/>
          </p:nvSpPr>
          <p:spPr>
            <a:xfrm>
              <a:off x="1323956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2" name="pt440"/>
            <p:cNvSpPr/>
            <p:nvPr/>
          </p:nvSpPr>
          <p:spPr>
            <a:xfrm>
              <a:off x="1179910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3" name="pt441"/>
            <p:cNvSpPr/>
            <p:nvPr/>
          </p:nvSpPr>
          <p:spPr>
            <a:xfrm>
              <a:off x="1193005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4" name="pt442"/>
            <p:cNvSpPr/>
            <p:nvPr/>
          </p:nvSpPr>
          <p:spPr>
            <a:xfrm>
              <a:off x="127157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5" name="pt443"/>
            <p:cNvSpPr/>
            <p:nvPr/>
          </p:nvSpPr>
          <p:spPr>
            <a:xfrm>
              <a:off x="128467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6" name="pt444"/>
            <p:cNvSpPr/>
            <p:nvPr/>
          </p:nvSpPr>
          <p:spPr>
            <a:xfrm>
              <a:off x="1441812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7" name="pt445"/>
            <p:cNvSpPr/>
            <p:nvPr/>
          </p:nvSpPr>
          <p:spPr>
            <a:xfrm>
              <a:off x="1441812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8" name="pt446"/>
            <p:cNvSpPr/>
            <p:nvPr/>
          </p:nvSpPr>
          <p:spPr>
            <a:xfrm>
              <a:off x="121919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9" name="pt447"/>
            <p:cNvSpPr/>
            <p:nvPr/>
          </p:nvSpPr>
          <p:spPr>
            <a:xfrm>
              <a:off x="1337052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0" name="pt448"/>
            <p:cNvSpPr/>
            <p:nvPr/>
          </p:nvSpPr>
          <p:spPr>
            <a:xfrm>
              <a:off x="1166815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1" name="pt449"/>
            <p:cNvSpPr/>
            <p:nvPr/>
          </p:nvSpPr>
          <p:spPr>
            <a:xfrm>
              <a:off x="1441812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2" name="pt450"/>
            <p:cNvSpPr/>
            <p:nvPr/>
          </p:nvSpPr>
          <p:spPr>
            <a:xfrm>
              <a:off x="125848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3" name="pt451"/>
            <p:cNvSpPr/>
            <p:nvPr/>
          </p:nvSpPr>
          <p:spPr>
            <a:xfrm>
              <a:off x="1310861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4" name="pt452"/>
            <p:cNvSpPr/>
            <p:nvPr/>
          </p:nvSpPr>
          <p:spPr>
            <a:xfrm>
              <a:off x="137633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5" name="pt453"/>
            <p:cNvSpPr/>
            <p:nvPr/>
          </p:nvSpPr>
          <p:spPr>
            <a:xfrm>
              <a:off x="124538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6" name="pt454"/>
            <p:cNvSpPr/>
            <p:nvPr/>
          </p:nvSpPr>
          <p:spPr>
            <a:xfrm>
              <a:off x="123229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7" name="pt455"/>
            <p:cNvSpPr/>
            <p:nvPr/>
          </p:nvSpPr>
          <p:spPr>
            <a:xfrm>
              <a:off x="1271576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8" name="pt456"/>
            <p:cNvSpPr/>
            <p:nvPr/>
          </p:nvSpPr>
          <p:spPr>
            <a:xfrm>
              <a:off x="1376337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9" name="pt457"/>
            <p:cNvSpPr/>
            <p:nvPr/>
          </p:nvSpPr>
          <p:spPr>
            <a:xfrm>
              <a:off x="1402527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0" name="pt458"/>
            <p:cNvSpPr/>
            <p:nvPr/>
          </p:nvSpPr>
          <p:spPr>
            <a:xfrm>
              <a:off x="1468003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1" name="pt459"/>
            <p:cNvSpPr/>
            <p:nvPr/>
          </p:nvSpPr>
          <p:spPr>
            <a:xfrm>
              <a:off x="1271576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2" name="pt460"/>
            <p:cNvSpPr/>
            <p:nvPr/>
          </p:nvSpPr>
          <p:spPr>
            <a:xfrm>
              <a:off x="125848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3" name="pt461"/>
            <p:cNvSpPr/>
            <p:nvPr/>
          </p:nvSpPr>
          <p:spPr>
            <a:xfrm>
              <a:off x="123229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4" name="pt462"/>
            <p:cNvSpPr/>
            <p:nvPr/>
          </p:nvSpPr>
          <p:spPr>
            <a:xfrm>
              <a:off x="1441812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5" name="pt463"/>
            <p:cNvSpPr/>
            <p:nvPr/>
          </p:nvSpPr>
          <p:spPr>
            <a:xfrm>
              <a:off x="1258481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6" name="pt464"/>
            <p:cNvSpPr/>
            <p:nvPr/>
          </p:nvSpPr>
          <p:spPr>
            <a:xfrm>
              <a:off x="127157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7" name="pt465"/>
            <p:cNvSpPr/>
            <p:nvPr/>
          </p:nvSpPr>
          <p:spPr>
            <a:xfrm>
              <a:off x="121919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8" name="pt466"/>
            <p:cNvSpPr/>
            <p:nvPr/>
          </p:nvSpPr>
          <p:spPr>
            <a:xfrm>
              <a:off x="1337052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9" name="pt467"/>
            <p:cNvSpPr/>
            <p:nvPr/>
          </p:nvSpPr>
          <p:spPr>
            <a:xfrm>
              <a:off x="1310861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0" name="pt468"/>
            <p:cNvSpPr/>
            <p:nvPr/>
          </p:nvSpPr>
          <p:spPr>
            <a:xfrm>
              <a:off x="1337052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1" name="pt469"/>
            <p:cNvSpPr/>
            <p:nvPr/>
          </p:nvSpPr>
          <p:spPr>
            <a:xfrm>
              <a:off x="1193005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2" name="pt470"/>
            <p:cNvSpPr/>
            <p:nvPr/>
          </p:nvSpPr>
          <p:spPr>
            <a:xfrm>
              <a:off x="132395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3" name="pt471"/>
            <p:cNvSpPr/>
            <p:nvPr/>
          </p:nvSpPr>
          <p:spPr>
            <a:xfrm>
              <a:off x="1310861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4" name="pt472"/>
            <p:cNvSpPr/>
            <p:nvPr/>
          </p:nvSpPr>
          <p:spPr>
            <a:xfrm>
              <a:off x="1310861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5" name="pt473"/>
            <p:cNvSpPr/>
            <p:nvPr/>
          </p:nvSpPr>
          <p:spPr>
            <a:xfrm>
              <a:off x="1258481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6" name="pt474"/>
            <p:cNvSpPr/>
            <p:nvPr/>
          </p:nvSpPr>
          <p:spPr>
            <a:xfrm>
              <a:off x="1284671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7" name="pt475"/>
            <p:cNvSpPr/>
            <p:nvPr/>
          </p:nvSpPr>
          <p:spPr>
            <a:xfrm>
              <a:off x="124538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8" name="pt476"/>
            <p:cNvSpPr/>
            <p:nvPr/>
          </p:nvSpPr>
          <p:spPr>
            <a:xfrm>
              <a:off x="1206100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9" name="pl477"/>
            <p:cNvSpPr/>
            <p:nvPr/>
          </p:nvSpPr>
          <p:spPr>
            <a:xfrm>
              <a:off x="1000353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0" name="pl478"/>
            <p:cNvSpPr/>
            <p:nvPr/>
          </p:nvSpPr>
          <p:spPr>
            <a:xfrm>
              <a:off x="1045400" y="6131966"/>
              <a:ext cx="458328" cy="0"/>
            </a:xfrm>
            <a:custGeom>
              <a:avLst/>
              <a:pathLst>
                <a:path w="458328" h="0">
                  <a:moveTo>
                    <a:pt x="0" y="0"/>
                  </a:moveTo>
                  <a:lnTo>
                    <a:pt x="458328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1" name="pl479"/>
            <p:cNvSpPr/>
            <p:nvPr/>
          </p:nvSpPr>
          <p:spPr>
            <a:xfrm>
              <a:off x="1045400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2" name="pl480"/>
            <p:cNvSpPr/>
            <p:nvPr/>
          </p:nvSpPr>
          <p:spPr>
            <a:xfrm>
              <a:off x="1110876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3" name="pl481"/>
            <p:cNvSpPr/>
            <p:nvPr/>
          </p:nvSpPr>
          <p:spPr>
            <a:xfrm>
              <a:off x="1176351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4" name="pl482"/>
            <p:cNvSpPr/>
            <p:nvPr/>
          </p:nvSpPr>
          <p:spPr>
            <a:xfrm>
              <a:off x="1241827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5" name="pl483"/>
            <p:cNvSpPr/>
            <p:nvPr/>
          </p:nvSpPr>
          <p:spPr>
            <a:xfrm>
              <a:off x="1307303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6" name="pl484"/>
            <p:cNvSpPr/>
            <p:nvPr/>
          </p:nvSpPr>
          <p:spPr>
            <a:xfrm>
              <a:off x="1372778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7" name="pl485"/>
            <p:cNvSpPr/>
            <p:nvPr/>
          </p:nvSpPr>
          <p:spPr>
            <a:xfrm>
              <a:off x="1438254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8" name="pl486"/>
            <p:cNvSpPr/>
            <p:nvPr/>
          </p:nvSpPr>
          <p:spPr>
            <a:xfrm>
              <a:off x="1503729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9" name="tx487"/>
            <p:cNvSpPr/>
            <p:nvPr/>
          </p:nvSpPr>
          <p:spPr>
            <a:xfrm>
              <a:off x="975471" y="6276996"/>
              <a:ext cx="139858" cy="7223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490" name="tx488"/>
            <p:cNvSpPr/>
            <p:nvPr/>
          </p:nvSpPr>
          <p:spPr>
            <a:xfrm>
              <a:off x="1237373" y="627679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6.5</a:t>
              </a:r>
            </a:p>
          </p:txBody>
        </p:sp>
        <p:sp>
          <p:nvSpPr>
            <p:cNvPr id="491" name="pt489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2" name="pt490"/>
            <p:cNvSpPr/>
            <p:nvPr/>
          </p:nvSpPr>
          <p:spPr>
            <a:xfrm>
              <a:off x="107514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3" name="pt491"/>
            <p:cNvSpPr/>
            <p:nvPr/>
          </p:nvSpPr>
          <p:spPr>
            <a:xfrm>
              <a:off x="104895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4" name="pt492"/>
            <p:cNvSpPr/>
            <p:nvPr/>
          </p:nvSpPr>
          <p:spPr>
            <a:xfrm>
              <a:off x="103586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5" name="pt493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6" name="pt494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7" name="pt495"/>
            <p:cNvSpPr/>
            <p:nvPr/>
          </p:nvSpPr>
          <p:spPr>
            <a:xfrm>
              <a:off x="103586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8" name="pt496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9" name="pt497"/>
            <p:cNvSpPr/>
            <p:nvPr/>
          </p:nvSpPr>
          <p:spPr>
            <a:xfrm>
              <a:off x="100967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0" name="pt498"/>
            <p:cNvSpPr/>
            <p:nvPr/>
          </p:nvSpPr>
          <p:spPr>
            <a:xfrm>
              <a:off x="107514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1" name="pt499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2" name="pt500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3" name="pt501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4" name="pt502"/>
            <p:cNvSpPr/>
            <p:nvPr/>
          </p:nvSpPr>
          <p:spPr>
            <a:xfrm>
              <a:off x="99657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5" name="pt503"/>
            <p:cNvSpPr/>
            <p:nvPr/>
          </p:nvSpPr>
          <p:spPr>
            <a:xfrm>
              <a:off x="119300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6" name="pt504"/>
            <p:cNvSpPr/>
            <p:nvPr/>
          </p:nvSpPr>
          <p:spPr>
            <a:xfrm>
              <a:off x="117991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7" name="pt505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8" name="pt506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9" name="pt507"/>
            <p:cNvSpPr/>
            <p:nvPr/>
          </p:nvSpPr>
          <p:spPr>
            <a:xfrm>
              <a:off x="117991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0" name="pt508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1" name="pt509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2" name="pt510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3" name="pt511"/>
            <p:cNvSpPr/>
            <p:nvPr/>
          </p:nvSpPr>
          <p:spPr>
            <a:xfrm>
              <a:off x="103586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4" name="pt512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5" name="pt513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6" name="pt514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7" name="pt515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8" name="pt516"/>
            <p:cNvSpPr/>
            <p:nvPr/>
          </p:nvSpPr>
          <p:spPr>
            <a:xfrm>
              <a:off x="111443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9" name="pt517"/>
            <p:cNvSpPr/>
            <p:nvPr/>
          </p:nvSpPr>
          <p:spPr>
            <a:xfrm>
              <a:off x="111443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0" name="pt518"/>
            <p:cNvSpPr/>
            <p:nvPr/>
          </p:nvSpPr>
          <p:spPr>
            <a:xfrm>
              <a:off x="104895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1" name="pt519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2" name="pt520"/>
            <p:cNvSpPr/>
            <p:nvPr/>
          </p:nvSpPr>
          <p:spPr>
            <a:xfrm>
              <a:off x="114062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3" name="pt521"/>
            <p:cNvSpPr/>
            <p:nvPr/>
          </p:nvSpPr>
          <p:spPr>
            <a:xfrm>
              <a:off x="111443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4" name="pt522"/>
            <p:cNvSpPr/>
            <p:nvPr/>
          </p:nvSpPr>
          <p:spPr>
            <a:xfrm>
              <a:off x="115372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5" name="pt523"/>
            <p:cNvSpPr/>
            <p:nvPr/>
          </p:nvSpPr>
          <p:spPr>
            <a:xfrm>
              <a:off x="107514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6" name="pt524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7" name="pt525"/>
            <p:cNvSpPr/>
            <p:nvPr/>
          </p:nvSpPr>
          <p:spPr>
            <a:xfrm>
              <a:off x="115372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8" name="pt526"/>
            <p:cNvSpPr/>
            <p:nvPr/>
          </p:nvSpPr>
          <p:spPr>
            <a:xfrm>
              <a:off x="107514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9" name="pt527"/>
            <p:cNvSpPr/>
            <p:nvPr/>
          </p:nvSpPr>
          <p:spPr>
            <a:xfrm>
              <a:off x="100967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0" name="pt528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1" name="pt529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2" name="pt530"/>
            <p:cNvSpPr/>
            <p:nvPr/>
          </p:nvSpPr>
          <p:spPr>
            <a:xfrm>
              <a:off x="102276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3" name="pt531"/>
            <p:cNvSpPr/>
            <p:nvPr/>
          </p:nvSpPr>
          <p:spPr>
            <a:xfrm>
              <a:off x="100967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4" name="pt532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5" name="pt533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6" name="pt534"/>
            <p:cNvSpPr/>
            <p:nvPr/>
          </p:nvSpPr>
          <p:spPr>
            <a:xfrm>
              <a:off x="106205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7" name="pt535"/>
            <p:cNvSpPr/>
            <p:nvPr/>
          </p:nvSpPr>
          <p:spPr>
            <a:xfrm>
              <a:off x="110134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8" name="pt536"/>
            <p:cNvSpPr/>
            <p:nvPr/>
          </p:nvSpPr>
          <p:spPr>
            <a:xfrm>
              <a:off x="103586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9" name="pt537"/>
            <p:cNvSpPr/>
            <p:nvPr/>
          </p:nvSpPr>
          <p:spPr>
            <a:xfrm>
              <a:off x="112753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0" name="pt538"/>
            <p:cNvSpPr/>
            <p:nvPr/>
          </p:nvSpPr>
          <p:spPr>
            <a:xfrm>
              <a:off x="10882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1" name="pt539"/>
            <p:cNvSpPr/>
            <p:nvPr/>
          </p:nvSpPr>
          <p:spPr>
            <a:xfrm>
              <a:off x="135014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2" name="pt540"/>
            <p:cNvSpPr/>
            <p:nvPr/>
          </p:nvSpPr>
          <p:spPr>
            <a:xfrm>
              <a:off x="127157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3" name="pt541"/>
            <p:cNvSpPr/>
            <p:nvPr/>
          </p:nvSpPr>
          <p:spPr>
            <a:xfrm>
              <a:off x="133705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4" name="pt542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5" name="pt543"/>
            <p:cNvSpPr/>
            <p:nvPr/>
          </p:nvSpPr>
          <p:spPr>
            <a:xfrm>
              <a:off x="128467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6" name="pt544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7" name="pt545"/>
            <p:cNvSpPr/>
            <p:nvPr/>
          </p:nvSpPr>
          <p:spPr>
            <a:xfrm>
              <a:off x="125848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8" name="pt546"/>
            <p:cNvSpPr/>
            <p:nvPr/>
          </p:nvSpPr>
          <p:spPr>
            <a:xfrm>
              <a:off x="10751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9" name="pt547"/>
            <p:cNvSpPr/>
            <p:nvPr/>
          </p:nvSpPr>
          <p:spPr>
            <a:xfrm>
              <a:off x="129776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0" name="pt548"/>
            <p:cNvSpPr/>
            <p:nvPr/>
          </p:nvSpPr>
          <p:spPr>
            <a:xfrm>
              <a:off x="111443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1" name="pt549"/>
            <p:cNvSpPr/>
            <p:nvPr/>
          </p:nvSpPr>
          <p:spPr>
            <a:xfrm>
              <a:off x="10882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2" name="pt550"/>
            <p:cNvSpPr/>
            <p:nvPr/>
          </p:nvSpPr>
          <p:spPr>
            <a:xfrm>
              <a:off x="120610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3" name="pt551"/>
            <p:cNvSpPr/>
            <p:nvPr/>
          </p:nvSpPr>
          <p:spPr>
            <a:xfrm>
              <a:off x="121919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4" name="pt552"/>
            <p:cNvSpPr/>
            <p:nvPr/>
          </p:nvSpPr>
          <p:spPr>
            <a:xfrm>
              <a:off x="123229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5" name="pt553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6" name="pt554"/>
            <p:cNvSpPr/>
            <p:nvPr/>
          </p:nvSpPr>
          <p:spPr>
            <a:xfrm>
              <a:off x="131086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7" name="pt555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8" name="pt556"/>
            <p:cNvSpPr/>
            <p:nvPr/>
          </p:nvSpPr>
          <p:spPr>
            <a:xfrm>
              <a:off x="11930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9" name="pt557"/>
            <p:cNvSpPr/>
            <p:nvPr/>
          </p:nvSpPr>
          <p:spPr>
            <a:xfrm>
              <a:off x="124538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0" name="pt558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1" name="pt559"/>
            <p:cNvSpPr/>
            <p:nvPr/>
          </p:nvSpPr>
          <p:spPr>
            <a:xfrm>
              <a:off x="120610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2" name="pt560"/>
            <p:cNvSpPr/>
            <p:nvPr/>
          </p:nvSpPr>
          <p:spPr>
            <a:xfrm>
              <a:off x="123229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3" name="pt561"/>
            <p:cNvSpPr/>
            <p:nvPr/>
          </p:nvSpPr>
          <p:spPr>
            <a:xfrm>
              <a:off x="125848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4" name="pt562"/>
            <p:cNvSpPr/>
            <p:nvPr/>
          </p:nvSpPr>
          <p:spPr>
            <a:xfrm>
              <a:off x="123229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5" name="pt563"/>
            <p:cNvSpPr/>
            <p:nvPr/>
          </p:nvSpPr>
          <p:spPr>
            <a:xfrm>
              <a:off x="127157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6" name="pt564"/>
            <p:cNvSpPr/>
            <p:nvPr/>
          </p:nvSpPr>
          <p:spPr>
            <a:xfrm>
              <a:off x="129776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7" name="pt565"/>
            <p:cNvSpPr/>
            <p:nvPr/>
          </p:nvSpPr>
          <p:spPr>
            <a:xfrm>
              <a:off x="132395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8" name="pt566"/>
            <p:cNvSpPr/>
            <p:nvPr/>
          </p:nvSpPr>
          <p:spPr>
            <a:xfrm>
              <a:off x="131086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9" name="pt567"/>
            <p:cNvSpPr/>
            <p:nvPr/>
          </p:nvSpPr>
          <p:spPr>
            <a:xfrm>
              <a:off x="121919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0" name="pt568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1" name="pt569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2" name="pt570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3" name="pt571"/>
            <p:cNvSpPr/>
            <p:nvPr/>
          </p:nvSpPr>
          <p:spPr>
            <a:xfrm>
              <a:off x="11930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4" name="pt572"/>
            <p:cNvSpPr/>
            <p:nvPr/>
          </p:nvSpPr>
          <p:spPr>
            <a:xfrm>
              <a:off x="121919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5" name="pt573"/>
            <p:cNvSpPr/>
            <p:nvPr/>
          </p:nvSpPr>
          <p:spPr>
            <a:xfrm>
              <a:off x="114062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6" name="pt574"/>
            <p:cNvSpPr/>
            <p:nvPr/>
          </p:nvSpPr>
          <p:spPr>
            <a:xfrm>
              <a:off x="121919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7" name="pt575"/>
            <p:cNvSpPr/>
            <p:nvPr/>
          </p:nvSpPr>
          <p:spPr>
            <a:xfrm>
              <a:off x="131086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8" name="pt576"/>
            <p:cNvSpPr/>
            <p:nvPr/>
          </p:nvSpPr>
          <p:spPr>
            <a:xfrm>
              <a:off x="125848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9" name="pt577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0" name="pt578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1" name="pt579"/>
            <p:cNvSpPr/>
            <p:nvPr/>
          </p:nvSpPr>
          <p:spPr>
            <a:xfrm>
              <a:off x="11537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2" name="pt580"/>
            <p:cNvSpPr/>
            <p:nvPr/>
          </p:nvSpPr>
          <p:spPr>
            <a:xfrm>
              <a:off x="123229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3" name="pt581"/>
            <p:cNvSpPr/>
            <p:nvPr/>
          </p:nvSpPr>
          <p:spPr>
            <a:xfrm>
              <a:off x="11930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4" name="pt582"/>
            <p:cNvSpPr/>
            <p:nvPr/>
          </p:nvSpPr>
          <p:spPr>
            <a:xfrm>
              <a:off x="10882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5" name="pt583"/>
            <p:cNvSpPr/>
            <p:nvPr/>
          </p:nvSpPr>
          <p:spPr>
            <a:xfrm>
              <a:off x="11668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6" name="pt584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7" name="pt585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8" name="pt586"/>
            <p:cNvSpPr/>
            <p:nvPr/>
          </p:nvSpPr>
          <p:spPr>
            <a:xfrm>
              <a:off x="124538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9" name="pt587"/>
            <p:cNvSpPr/>
            <p:nvPr/>
          </p:nvSpPr>
          <p:spPr>
            <a:xfrm>
              <a:off x="110134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0" name="pt588"/>
            <p:cNvSpPr/>
            <p:nvPr/>
          </p:nvSpPr>
          <p:spPr>
            <a:xfrm>
              <a:off x="117991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1" name="pt589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2" name="pt590"/>
            <p:cNvSpPr/>
            <p:nvPr/>
          </p:nvSpPr>
          <p:spPr>
            <a:xfrm>
              <a:off x="11930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3" name="pt591"/>
            <p:cNvSpPr/>
            <p:nvPr/>
          </p:nvSpPr>
          <p:spPr>
            <a:xfrm>
              <a:off x="136324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4" name="pt592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5" name="pt593"/>
            <p:cNvSpPr/>
            <p:nvPr/>
          </p:nvSpPr>
          <p:spPr>
            <a:xfrm>
              <a:off x="128467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6" name="pt594"/>
            <p:cNvSpPr/>
            <p:nvPr/>
          </p:nvSpPr>
          <p:spPr>
            <a:xfrm>
              <a:off x="142871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7" name="pt595"/>
            <p:cNvSpPr/>
            <p:nvPr/>
          </p:nvSpPr>
          <p:spPr>
            <a:xfrm>
              <a:off x="107514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8" name="pt596"/>
            <p:cNvSpPr/>
            <p:nvPr/>
          </p:nvSpPr>
          <p:spPr>
            <a:xfrm>
              <a:off x="138943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9" name="pt597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0" name="pt598"/>
            <p:cNvSpPr/>
            <p:nvPr/>
          </p:nvSpPr>
          <p:spPr>
            <a:xfrm>
              <a:off x="137633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1" name="pt599"/>
            <p:cNvSpPr/>
            <p:nvPr/>
          </p:nvSpPr>
          <p:spPr>
            <a:xfrm>
              <a:off x="128467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2" name="pt600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3" name="pt601"/>
            <p:cNvSpPr/>
            <p:nvPr/>
          </p:nvSpPr>
          <p:spPr>
            <a:xfrm>
              <a:off x="13239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4" name="pt602"/>
            <p:cNvSpPr/>
            <p:nvPr/>
          </p:nvSpPr>
          <p:spPr>
            <a:xfrm>
              <a:off x="117991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5" name="pt603"/>
            <p:cNvSpPr/>
            <p:nvPr/>
          </p:nvSpPr>
          <p:spPr>
            <a:xfrm>
              <a:off x="11930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6" name="pt604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7" name="pt605"/>
            <p:cNvSpPr/>
            <p:nvPr/>
          </p:nvSpPr>
          <p:spPr>
            <a:xfrm>
              <a:off x="128467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8" name="pt606"/>
            <p:cNvSpPr/>
            <p:nvPr/>
          </p:nvSpPr>
          <p:spPr>
            <a:xfrm>
              <a:off x="144181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9" name="pt607"/>
            <p:cNvSpPr/>
            <p:nvPr/>
          </p:nvSpPr>
          <p:spPr>
            <a:xfrm>
              <a:off x="144181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0" name="pt608"/>
            <p:cNvSpPr/>
            <p:nvPr/>
          </p:nvSpPr>
          <p:spPr>
            <a:xfrm>
              <a:off x="121919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1" name="pt609"/>
            <p:cNvSpPr/>
            <p:nvPr/>
          </p:nvSpPr>
          <p:spPr>
            <a:xfrm>
              <a:off x="133705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2" name="pt610"/>
            <p:cNvSpPr/>
            <p:nvPr/>
          </p:nvSpPr>
          <p:spPr>
            <a:xfrm>
              <a:off x="116681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3" name="pt611"/>
            <p:cNvSpPr/>
            <p:nvPr/>
          </p:nvSpPr>
          <p:spPr>
            <a:xfrm>
              <a:off x="144181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4" name="pt612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5" name="pt613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6" name="pt614"/>
            <p:cNvSpPr/>
            <p:nvPr/>
          </p:nvSpPr>
          <p:spPr>
            <a:xfrm>
              <a:off x="137633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7" name="pt615"/>
            <p:cNvSpPr/>
            <p:nvPr/>
          </p:nvSpPr>
          <p:spPr>
            <a:xfrm>
              <a:off x="124538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8" name="pt616"/>
            <p:cNvSpPr/>
            <p:nvPr/>
          </p:nvSpPr>
          <p:spPr>
            <a:xfrm>
              <a:off x="12322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9" name="pt617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0" name="pt618"/>
            <p:cNvSpPr/>
            <p:nvPr/>
          </p:nvSpPr>
          <p:spPr>
            <a:xfrm>
              <a:off x="137633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1" name="pt619"/>
            <p:cNvSpPr/>
            <p:nvPr/>
          </p:nvSpPr>
          <p:spPr>
            <a:xfrm>
              <a:off x="140252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2" name="pt620"/>
            <p:cNvSpPr/>
            <p:nvPr/>
          </p:nvSpPr>
          <p:spPr>
            <a:xfrm>
              <a:off x="146800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3" name="pt621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4" name="pt622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5" name="pt623"/>
            <p:cNvSpPr/>
            <p:nvPr/>
          </p:nvSpPr>
          <p:spPr>
            <a:xfrm>
              <a:off x="12322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6" name="pt624"/>
            <p:cNvSpPr/>
            <p:nvPr/>
          </p:nvSpPr>
          <p:spPr>
            <a:xfrm>
              <a:off x="144181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7" name="pt625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8" name="pt626"/>
            <p:cNvSpPr/>
            <p:nvPr/>
          </p:nvSpPr>
          <p:spPr>
            <a:xfrm>
              <a:off x="12715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9" name="pt627"/>
            <p:cNvSpPr/>
            <p:nvPr/>
          </p:nvSpPr>
          <p:spPr>
            <a:xfrm>
              <a:off x="121919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0" name="pt628"/>
            <p:cNvSpPr/>
            <p:nvPr/>
          </p:nvSpPr>
          <p:spPr>
            <a:xfrm>
              <a:off x="133705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1" name="pt629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2" name="pt630"/>
            <p:cNvSpPr/>
            <p:nvPr/>
          </p:nvSpPr>
          <p:spPr>
            <a:xfrm>
              <a:off x="133705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3" name="pt631"/>
            <p:cNvSpPr/>
            <p:nvPr/>
          </p:nvSpPr>
          <p:spPr>
            <a:xfrm>
              <a:off x="11930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4" name="pt632"/>
            <p:cNvSpPr/>
            <p:nvPr/>
          </p:nvSpPr>
          <p:spPr>
            <a:xfrm>
              <a:off x="13239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5" name="pt633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6" name="pt634"/>
            <p:cNvSpPr/>
            <p:nvPr/>
          </p:nvSpPr>
          <p:spPr>
            <a:xfrm>
              <a:off x="131086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7" name="pt635"/>
            <p:cNvSpPr/>
            <p:nvPr/>
          </p:nvSpPr>
          <p:spPr>
            <a:xfrm>
              <a:off x="125848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8" name="pt636"/>
            <p:cNvSpPr/>
            <p:nvPr/>
          </p:nvSpPr>
          <p:spPr>
            <a:xfrm>
              <a:off x="128467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9" name="pt637"/>
            <p:cNvSpPr/>
            <p:nvPr/>
          </p:nvSpPr>
          <p:spPr>
            <a:xfrm>
              <a:off x="124538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0" name="pt638"/>
            <p:cNvSpPr/>
            <p:nvPr/>
          </p:nvSpPr>
          <p:spPr>
            <a:xfrm>
              <a:off x="120610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1" name="pl639"/>
            <p:cNvSpPr/>
            <p:nvPr/>
          </p:nvSpPr>
          <p:spPr>
            <a:xfrm>
              <a:off x="1630192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2" name="pl640"/>
            <p:cNvSpPr/>
            <p:nvPr/>
          </p:nvSpPr>
          <p:spPr>
            <a:xfrm>
              <a:off x="1649049" y="2646273"/>
              <a:ext cx="392853" cy="0"/>
            </a:xfrm>
            <a:custGeom>
              <a:avLst/>
              <a:pathLst>
                <a:path w="392853" h="0">
                  <a:moveTo>
                    <a:pt x="0" y="0"/>
                  </a:moveTo>
                  <a:lnTo>
                    <a:pt x="392853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3" name="pl641"/>
            <p:cNvSpPr/>
            <p:nvPr/>
          </p:nvSpPr>
          <p:spPr>
            <a:xfrm>
              <a:off x="1649049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4" name="pl642"/>
            <p:cNvSpPr/>
            <p:nvPr/>
          </p:nvSpPr>
          <p:spPr>
            <a:xfrm>
              <a:off x="1747262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5" name="pl643"/>
            <p:cNvSpPr/>
            <p:nvPr/>
          </p:nvSpPr>
          <p:spPr>
            <a:xfrm>
              <a:off x="1845475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6" name="pl644"/>
            <p:cNvSpPr/>
            <p:nvPr/>
          </p:nvSpPr>
          <p:spPr>
            <a:xfrm>
              <a:off x="1943689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7" name="pl645"/>
            <p:cNvSpPr/>
            <p:nvPr/>
          </p:nvSpPr>
          <p:spPr>
            <a:xfrm>
              <a:off x="2041902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8" name="tx646"/>
            <p:cNvSpPr/>
            <p:nvPr/>
          </p:nvSpPr>
          <p:spPr>
            <a:xfrm>
              <a:off x="1579119" y="2428804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649" name="tx647"/>
            <p:cNvSpPr/>
            <p:nvPr/>
          </p:nvSpPr>
          <p:spPr>
            <a:xfrm>
              <a:off x="1873759" y="242900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650" name="pt648"/>
            <p:cNvSpPr/>
            <p:nvPr/>
          </p:nvSpPr>
          <p:spPr>
            <a:xfrm>
              <a:off x="192105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1" name="pt649"/>
            <p:cNvSpPr/>
            <p:nvPr/>
          </p:nvSpPr>
          <p:spPr>
            <a:xfrm>
              <a:off x="182284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2" name="pt650"/>
            <p:cNvSpPr/>
            <p:nvPr/>
          </p:nvSpPr>
          <p:spPr>
            <a:xfrm>
              <a:off x="1862129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3" name="pt651"/>
            <p:cNvSpPr/>
            <p:nvPr/>
          </p:nvSpPr>
          <p:spPr>
            <a:xfrm>
              <a:off x="184248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4" name="pt652"/>
            <p:cNvSpPr/>
            <p:nvPr/>
          </p:nvSpPr>
          <p:spPr>
            <a:xfrm>
              <a:off x="1940700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5" name="pt653"/>
            <p:cNvSpPr/>
            <p:nvPr/>
          </p:nvSpPr>
          <p:spPr>
            <a:xfrm>
              <a:off x="1999628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6" name="pt654"/>
            <p:cNvSpPr/>
            <p:nvPr/>
          </p:nvSpPr>
          <p:spPr>
            <a:xfrm>
              <a:off x="1901415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7" name="pt655"/>
            <p:cNvSpPr/>
            <p:nvPr/>
          </p:nvSpPr>
          <p:spPr>
            <a:xfrm>
              <a:off x="1901415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8" name="pt656"/>
            <p:cNvSpPr/>
            <p:nvPr/>
          </p:nvSpPr>
          <p:spPr>
            <a:xfrm>
              <a:off x="1803201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9" name="pt657"/>
            <p:cNvSpPr/>
            <p:nvPr/>
          </p:nvSpPr>
          <p:spPr>
            <a:xfrm>
              <a:off x="184248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0" name="pt658"/>
            <p:cNvSpPr/>
            <p:nvPr/>
          </p:nvSpPr>
          <p:spPr>
            <a:xfrm>
              <a:off x="1960343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1" name="pt659"/>
            <p:cNvSpPr/>
            <p:nvPr/>
          </p:nvSpPr>
          <p:spPr>
            <a:xfrm>
              <a:off x="1901415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2" name="pt660"/>
            <p:cNvSpPr/>
            <p:nvPr/>
          </p:nvSpPr>
          <p:spPr>
            <a:xfrm>
              <a:off x="182284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3" name="pt661"/>
            <p:cNvSpPr/>
            <p:nvPr/>
          </p:nvSpPr>
          <p:spPr>
            <a:xfrm>
              <a:off x="1822844" y="3201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4" name="pt662"/>
            <p:cNvSpPr/>
            <p:nvPr/>
          </p:nvSpPr>
          <p:spPr>
            <a:xfrm>
              <a:off x="2019271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5" name="pt663"/>
            <p:cNvSpPr/>
            <p:nvPr/>
          </p:nvSpPr>
          <p:spPr>
            <a:xfrm>
              <a:off x="2097841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6" name="pt664"/>
            <p:cNvSpPr/>
            <p:nvPr/>
          </p:nvSpPr>
          <p:spPr>
            <a:xfrm>
              <a:off x="1999628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7" name="pt665"/>
            <p:cNvSpPr/>
            <p:nvPr/>
          </p:nvSpPr>
          <p:spPr>
            <a:xfrm>
              <a:off x="192105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8" name="pt666"/>
            <p:cNvSpPr/>
            <p:nvPr/>
          </p:nvSpPr>
          <p:spPr>
            <a:xfrm>
              <a:off x="1979985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9" name="pt667"/>
            <p:cNvSpPr/>
            <p:nvPr/>
          </p:nvSpPr>
          <p:spPr>
            <a:xfrm>
              <a:off x="197998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0" name="pt668"/>
            <p:cNvSpPr/>
            <p:nvPr/>
          </p:nvSpPr>
          <p:spPr>
            <a:xfrm>
              <a:off x="1901415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1" name="pt669"/>
            <p:cNvSpPr/>
            <p:nvPr/>
          </p:nvSpPr>
          <p:spPr>
            <a:xfrm>
              <a:off x="1960343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2" name="pt670"/>
            <p:cNvSpPr/>
            <p:nvPr/>
          </p:nvSpPr>
          <p:spPr>
            <a:xfrm>
              <a:off x="1940700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3" name="pt671"/>
            <p:cNvSpPr/>
            <p:nvPr/>
          </p:nvSpPr>
          <p:spPr>
            <a:xfrm>
              <a:off x="1881772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4" name="pt672"/>
            <p:cNvSpPr/>
            <p:nvPr/>
          </p:nvSpPr>
          <p:spPr>
            <a:xfrm>
              <a:off x="1901415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5" name="pt673"/>
            <p:cNvSpPr/>
            <p:nvPr/>
          </p:nvSpPr>
          <p:spPr>
            <a:xfrm>
              <a:off x="182284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6" name="pt674"/>
            <p:cNvSpPr/>
            <p:nvPr/>
          </p:nvSpPr>
          <p:spPr>
            <a:xfrm>
              <a:off x="1901415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7" name="pt675"/>
            <p:cNvSpPr/>
            <p:nvPr/>
          </p:nvSpPr>
          <p:spPr>
            <a:xfrm>
              <a:off x="192105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8" name="pt676"/>
            <p:cNvSpPr/>
            <p:nvPr/>
          </p:nvSpPr>
          <p:spPr>
            <a:xfrm>
              <a:off x="1901415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9" name="pt677"/>
            <p:cNvSpPr/>
            <p:nvPr/>
          </p:nvSpPr>
          <p:spPr>
            <a:xfrm>
              <a:off x="1862129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0" name="pt678"/>
            <p:cNvSpPr/>
            <p:nvPr/>
          </p:nvSpPr>
          <p:spPr>
            <a:xfrm>
              <a:off x="184248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1" name="pt679"/>
            <p:cNvSpPr/>
            <p:nvPr/>
          </p:nvSpPr>
          <p:spPr>
            <a:xfrm>
              <a:off x="1901415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2" name="pt680"/>
            <p:cNvSpPr/>
            <p:nvPr/>
          </p:nvSpPr>
          <p:spPr>
            <a:xfrm>
              <a:off x="2038913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3" name="pt681"/>
            <p:cNvSpPr/>
            <p:nvPr/>
          </p:nvSpPr>
          <p:spPr>
            <a:xfrm>
              <a:off x="205855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4" name="pt682"/>
            <p:cNvSpPr/>
            <p:nvPr/>
          </p:nvSpPr>
          <p:spPr>
            <a:xfrm>
              <a:off x="184248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5" name="pt683"/>
            <p:cNvSpPr/>
            <p:nvPr/>
          </p:nvSpPr>
          <p:spPr>
            <a:xfrm>
              <a:off x="1862129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6" name="pt684"/>
            <p:cNvSpPr/>
            <p:nvPr/>
          </p:nvSpPr>
          <p:spPr>
            <a:xfrm>
              <a:off x="192105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7" name="pt685"/>
            <p:cNvSpPr/>
            <p:nvPr/>
          </p:nvSpPr>
          <p:spPr>
            <a:xfrm>
              <a:off x="1940700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8" name="pt686"/>
            <p:cNvSpPr/>
            <p:nvPr/>
          </p:nvSpPr>
          <p:spPr>
            <a:xfrm>
              <a:off x="1822844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9" name="pt687"/>
            <p:cNvSpPr/>
            <p:nvPr/>
          </p:nvSpPr>
          <p:spPr>
            <a:xfrm>
              <a:off x="190141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0" name="pt688"/>
            <p:cNvSpPr/>
            <p:nvPr/>
          </p:nvSpPr>
          <p:spPr>
            <a:xfrm>
              <a:off x="192105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1" name="pt689"/>
            <p:cNvSpPr/>
            <p:nvPr/>
          </p:nvSpPr>
          <p:spPr>
            <a:xfrm>
              <a:off x="1685345" y="31710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2" name="pt690"/>
            <p:cNvSpPr/>
            <p:nvPr/>
          </p:nvSpPr>
          <p:spPr>
            <a:xfrm>
              <a:off x="1862129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3" name="pt691"/>
            <p:cNvSpPr/>
            <p:nvPr/>
          </p:nvSpPr>
          <p:spPr>
            <a:xfrm>
              <a:off x="192105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4" name="pt692"/>
            <p:cNvSpPr/>
            <p:nvPr/>
          </p:nvSpPr>
          <p:spPr>
            <a:xfrm>
              <a:off x="197998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5" name="pt693"/>
            <p:cNvSpPr/>
            <p:nvPr/>
          </p:nvSpPr>
          <p:spPr>
            <a:xfrm>
              <a:off x="182284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6" name="pt694"/>
            <p:cNvSpPr/>
            <p:nvPr/>
          </p:nvSpPr>
          <p:spPr>
            <a:xfrm>
              <a:off x="197998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7" name="pt695"/>
            <p:cNvSpPr/>
            <p:nvPr/>
          </p:nvSpPr>
          <p:spPr>
            <a:xfrm>
              <a:off x="1862129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8" name="pt696"/>
            <p:cNvSpPr/>
            <p:nvPr/>
          </p:nvSpPr>
          <p:spPr>
            <a:xfrm>
              <a:off x="1960343" y="3047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9" name="pt697"/>
            <p:cNvSpPr/>
            <p:nvPr/>
          </p:nvSpPr>
          <p:spPr>
            <a:xfrm>
              <a:off x="1881772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0" name="pt698"/>
            <p:cNvSpPr/>
            <p:nvPr/>
          </p:nvSpPr>
          <p:spPr>
            <a:xfrm>
              <a:off x="1862129" y="2784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1" name="pt699"/>
            <p:cNvSpPr/>
            <p:nvPr/>
          </p:nvSpPr>
          <p:spPr>
            <a:xfrm>
              <a:off x="1862129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2" name="pt700"/>
            <p:cNvSpPr/>
            <p:nvPr/>
          </p:nvSpPr>
          <p:spPr>
            <a:xfrm>
              <a:off x="184248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3" name="pt701"/>
            <p:cNvSpPr/>
            <p:nvPr/>
          </p:nvSpPr>
          <p:spPr>
            <a:xfrm>
              <a:off x="1685345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4" name="pt702"/>
            <p:cNvSpPr/>
            <p:nvPr/>
          </p:nvSpPr>
          <p:spPr>
            <a:xfrm>
              <a:off x="1783559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5" name="pt703"/>
            <p:cNvSpPr/>
            <p:nvPr/>
          </p:nvSpPr>
          <p:spPr>
            <a:xfrm>
              <a:off x="1783559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6" name="pt704"/>
            <p:cNvSpPr/>
            <p:nvPr/>
          </p:nvSpPr>
          <p:spPr>
            <a:xfrm>
              <a:off x="1881772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7" name="pt705"/>
            <p:cNvSpPr/>
            <p:nvPr/>
          </p:nvSpPr>
          <p:spPr>
            <a:xfrm>
              <a:off x="1704988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8" name="pt706"/>
            <p:cNvSpPr/>
            <p:nvPr/>
          </p:nvSpPr>
          <p:spPr>
            <a:xfrm>
              <a:off x="1803201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9" name="pt707"/>
            <p:cNvSpPr/>
            <p:nvPr/>
          </p:nvSpPr>
          <p:spPr>
            <a:xfrm>
              <a:off x="1763916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0" name="pt708"/>
            <p:cNvSpPr/>
            <p:nvPr/>
          </p:nvSpPr>
          <p:spPr>
            <a:xfrm>
              <a:off x="162641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1" name="pt709"/>
            <p:cNvSpPr/>
            <p:nvPr/>
          </p:nvSpPr>
          <p:spPr>
            <a:xfrm>
              <a:off x="1822844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2" name="pt710"/>
            <p:cNvSpPr/>
            <p:nvPr/>
          </p:nvSpPr>
          <p:spPr>
            <a:xfrm>
              <a:off x="1665703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3" name="pt711"/>
            <p:cNvSpPr/>
            <p:nvPr/>
          </p:nvSpPr>
          <p:spPr>
            <a:xfrm>
              <a:off x="1803201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4" name="pt712"/>
            <p:cNvSpPr/>
            <p:nvPr/>
          </p:nvSpPr>
          <p:spPr>
            <a:xfrm>
              <a:off x="1803201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5" name="pt713"/>
            <p:cNvSpPr/>
            <p:nvPr/>
          </p:nvSpPr>
          <p:spPr>
            <a:xfrm>
              <a:off x="184248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6" name="pt714"/>
            <p:cNvSpPr/>
            <p:nvPr/>
          </p:nvSpPr>
          <p:spPr>
            <a:xfrm>
              <a:off x="1822844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7" name="pt715"/>
            <p:cNvSpPr/>
            <p:nvPr/>
          </p:nvSpPr>
          <p:spPr>
            <a:xfrm>
              <a:off x="176391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8" name="pt716"/>
            <p:cNvSpPr/>
            <p:nvPr/>
          </p:nvSpPr>
          <p:spPr>
            <a:xfrm>
              <a:off x="1665703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9" name="pt717"/>
            <p:cNvSpPr/>
            <p:nvPr/>
          </p:nvSpPr>
          <p:spPr>
            <a:xfrm>
              <a:off x="1724631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0" name="pt718"/>
            <p:cNvSpPr/>
            <p:nvPr/>
          </p:nvSpPr>
          <p:spPr>
            <a:xfrm>
              <a:off x="1862129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1" name="pt719"/>
            <p:cNvSpPr/>
            <p:nvPr/>
          </p:nvSpPr>
          <p:spPr>
            <a:xfrm>
              <a:off x="178355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2" name="pt720"/>
            <p:cNvSpPr/>
            <p:nvPr/>
          </p:nvSpPr>
          <p:spPr>
            <a:xfrm>
              <a:off x="1724631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3" name="pt721"/>
            <p:cNvSpPr/>
            <p:nvPr/>
          </p:nvSpPr>
          <p:spPr>
            <a:xfrm>
              <a:off x="178355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4" name="pt722"/>
            <p:cNvSpPr/>
            <p:nvPr/>
          </p:nvSpPr>
          <p:spPr>
            <a:xfrm>
              <a:off x="1803201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5" name="pt723"/>
            <p:cNvSpPr/>
            <p:nvPr/>
          </p:nvSpPr>
          <p:spPr>
            <a:xfrm>
              <a:off x="1822844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6" name="pt724"/>
            <p:cNvSpPr/>
            <p:nvPr/>
          </p:nvSpPr>
          <p:spPr>
            <a:xfrm>
              <a:off x="1783559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7" name="pt725"/>
            <p:cNvSpPr/>
            <p:nvPr/>
          </p:nvSpPr>
          <p:spPr>
            <a:xfrm>
              <a:off x="1822844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8" name="pt726"/>
            <p:cNvSpPr/>
            <p:nvPr/>
          </p:nvSpPr>
          <p:spPr>
            <a:xfrm>
              <a:off x="1803201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9" name="pt727"/>
            <p:cNvSpPr/>
            <p:nvPr/>
          </p:nvSpPr>
          <p:spPr>
            <a:xfrm>
              <a:off x="1744273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0" name="pt728"/>
            <p:cNvSpPr/>
            <p:nvPr/>
          </p:nvSpPr>
          <p:spPr>
            <a:xfrm>
              <a:off x="1704988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1" name="pt729"/>
            <p:cNvSpPr/>
            <p:nvPr/>
          </p:nvSpPr>
          <p:spPr>
            <a:xfrm>
              <a:off x="1704988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2" name="pt730"/>
            <p:cNvSpPr/>
            <p:nvPr/>
          </p:nvSpPr>
          <p:spPr>
            <a:xfrm>
              <a:off x="176391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3" name="pt731"/>
            <p:cNvSpPr/>
            <p:nvPr/>
          </p:nvSpPr>
          <p:spPr>
            <a:xfrm>
              <a:off x="176391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4" name="pt732"/>
            <p:cNvSpPr/>
            <p:nvPr/>
          </p:nvSpPr>
          <p:spPr>
            <a:xfrm>
              <a:off x="182284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5" name="pt733"/>
            <p:cNvSpPr/>
            <p:nvPr/>
          </p:nvSpPr>
          <p:spPr>
            <a:xfrm>
              <a:off x="1901415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6" name="pt734"/>
            <p:cNvSpPr/>
            <p:nvPr/>
          </p:nvSpPr>
          <p:spPr>
            <a:xfrm>
              <a:off x="184248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7" name="pt735"/>
            <p:cNvSpPr/>
            <p:nvPr/>
          </p:nvSpPr>
          <p:spPr>
            <a:xfrm>
              <a:off x="168534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8" name="pt736"/>
            <p:cNvSpPr/>
            <p:nvPr/>
          </p:nvSpPr>
          <p:spPr>
            <a:xfrm>
              <a:off x="1822844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9" name="pt737"/>
            <p:cNvSpPr/>
            <p:nvPr/>
          </p:nvSpPr>
          <p:spPr>
            <a:xfrm>
              <a:off x="1724631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0" name="pt738"/>
            <p:cNvSpPr/>
            <p:nvPr/>
          </p:nvSpPr>
          <p:spPr>
            <a:xfrm>
              <a:off x="174427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1" name="pt739"/>
            <p:cNvSpPr/>
            <p:nvPr/>
          </p:nvSpPr>
          <p:spPr>
            <a:xfrm>
              <a:off x="1822844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2" name="pt740"/>
            <p:cNvSpPr/>
            <p:nvPr/>
          </p:nvSpPr>
          <p:spPr>
            <a:xfrm>
              <a:off x="174427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3" name="pt741"/>
            <p:cNvSpPr/>
            <p:nvPr/>
          </p:nvSpPr>
          <p:spPr>
            <a:xfrm>
              <a:off x="1685345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4" name="pt742"/>
            <p:cNvSpPr/>
            <p:nvPr/>
          </p:nvSpPr>
          <p:spPr>
            <a:xfrm>
              <a:off x="176391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5" name="pt743"/>
            <p:cNvSpPr/>
            <p:nvPr/>
          </p:nvSpPr>
          <p:spPr>
            <a:xfrm>
              <a:off x="182284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6" name="pt744"/>
            <p:cNvSpPr/>
            <p:nvPr/>
          </p:nvSpPr>
          <p:spPr>
            <a:xfrm>
              <a:off x="1803201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7" name="pt745"/>
            <p:cNvSpPr/>
            <p:nvPr/>
          </p:nvSpPr>
          <p:spPr>
            <a:xfrm>
              <a:off x="1803201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8" name="pt746"/>
            <p:cNvSpPr/>
            <p:nvPr/>
          </p:nvSpPr>
          <p:spPr>
            <a:xfrm>
              <a:off x="1724631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9" name="pt747"/>
            <p:cNvSpPr/>
            <p:nvPr/>
          </p:nvSpPr>
          <p:spPr>
            <a:xfrm>
              <a:off x="1783559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0" name="pt748"/>
            <p:cNvSpPr/>
            <p:nvPr/>
          </p:nvSpPr>
          <p:spPr>
            <a:xfrm>
              <a:off x="1881772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1" name="pt749"/>
            <p:cNvSpPr/>
            <p:nvPr/>
          </p:nvSpPr>
          <p:spPr>
            <a:xfrm>
              <a:off x="176391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2" name="pt750"/>
            <p:cNvSpPr/>
            <p:nvPr/>
          </p:nvSpPr>
          <p:spPr>
            <a:xfrm>
              <a:off x="1822844" y="276946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3" name="pt751"/>
            <p:cNvSpPr/>
            <p:nvPr/>
          </p:nvSpPr>
          <p:spPr>
            <a:xfrm>
              <a:off x="1803201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4" name="pt752"/>
            <p:cNvSpPr/>
            <p:nvPr/>
          </p:nvSpPr>
          <p:spPr>
            <a:xfrm>
              <a:off x="1822844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5" name="pt753"/>
            <p:cNvSpPr/>
            <p:nvPr/>
          </p:nvSpPr>
          <p:spPr>
            <a:xfrm>
              <a:off x="1822844" y="269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6" name="pt754"/>
            <p:cNvSpPr/>
            <p:nvPr/>
          </p:nvSpPr>
          <p:spPr>
            <a:xfrm>
              <a:off x="1724631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7" name="pt755"/>
            <p:cNvSpPr/>
            <p:nvPr/>
          </p:nvSpPr>
          <p:spPr>
            <a:xfrm>
              <a:off x="1803201" y="27385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8" name="pt756"/>
            <p:cNvSpPr/>
            <p:nvPr/>
          </p:nvSpPr>
          <p:spPr>
            <a:xfrm>
              <a:off x="1724631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9" name="pt757"/>
            <p:cNvSpPr/>
            <p:nvPr/>
          </p:nvSpPr>
          <p:spPr>
            <a:xfrm>
              <a:off x="1940700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0" name="pt758"/>
            <p:cNvSpPr/>
            <p:nvPr/>
          </p:nvSpPr>
          <p:spPr>
            <a:xfrm>
              <a:off x="1862129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1" name="pt759"/>
            <p:cNvSpPr/>
            <p:nvPr/>
          </p:nvSpPr>
          <p:spPr>
            <a:xfrm>
              <a:off x="176391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2" name="pt760"/>
            <p:cNvSpPr/>
            <p:nvPr/>
          </p:nvSpPr>
          <p:spPr>
            <a:xfrm>
              <a:off x="1822844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3" name="pt761"/>
            <p:cNvSpPr/>
            <p:nvPr/>
          </p:nvSpPr>
          <p:spPr>
            <a:xfrm>
              <a:off x="1724631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4" name="pt762"/>
            <p:cNvSpPr/>
            <p:nvPr/>
          </p:nvSpPr>
          <p:spPr>
            <a:xfrm>
              <a:off x="1783559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5" name="pt763"/>
            <p:cNvSpPr/>
            <p:nvPr/>
          </p:nvSpPr>
          <p:spPr>
            <a:xfrm>
              <a:off x="1862129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6" name="pt764"/>
            <p:cNvSpPr/>
            <p:nvPr/>
          </p:nvSpPr>
          <p:spPr>
            <a:xfrm>
              <a:off x="1822844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7" name="pt765"/>
            <p:cNvSpPr/>
            <p:nvPr/>
          </p:nvSpPr>
          <p:spPr>
            <a:xfrm>
              <a:off x="1979985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8" name="pt766"/>
            <p:cNvSpPr/>
            <p:nvPr/>
          </p:nvSpPr>
          <p:spPr>
            <a:xfrm>
              <a:off x="1744273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9" name="pt767"/>
            <p:cNvSpPr/>
            <p:nvPr/>
          </p:nvSpPr>
          <p:spPr>
            <a:xfrm>
              <a:off x="1665703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0" name="pt768"/>
            <p:cNvSpPr/>
            <p:nvPr/>
          </p:nvSpPr>
          <p:spPr>
            <a:xfrm>
              <a:off x="1862129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1" name="pt769"/>
            <p:cNvSpPr/>
            <p:nvPr/>
          </p:nvSpPr>
          <p:spPr>
            <a:xfrm>
              <a:off x="1783559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2" name="pt770"/>
            <p:cNvSpPr/>
            <p:nvPr/>
          </p:nvSpPr>
          <p:spPr>
            <a:xfrm>
              <a:off x="1783559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3" name="pt771"/>
            <p:cNvSpPr/>
            <p:nvPr/>
          </p:nvSpPr>
          <p:spPr>
            <a:xfrm>
              <a:off x="176391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4" name="pt772"/>
            <p:cNvSpPr/>
            <p:nvPr/>
          </p:nvSpPr>
          <p:spPr>
            <a:xfrm>
              <a:off x="1881772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5" name="pt773"/>
            <p:cNvSpPr/>
            <p:nvPr/>
          </p:nvSpPr>
          <p:spPr>
            <a:xfrm>
              <a:off x="1862129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6" name="pt774"/>
            <p:cNvSpPr/>
            <p:nvPr/>
          </p:nvSpPr>
          <p:spPr>
            <a:xfrm>
              <a:off x="1783559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7" name="pt775"/>
            <p:cNvSpPr/>
            <p:nvPr/>
          </p:nvSpPr>
          <p:spPr>
            <a:xfrm>
              <a:off x="1822844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8" name="pt776"/>
            <p:cNvSpPr/>
            <p:nvPr/>
          </p:nvSpPr>
          <p:spPr>
            <a:xfrm>
              <a:off x="1783559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9" name="pt777"/>
            <p:cNvSpPr/>
            <p:nvPr/>
          </p:nvSpPr>
          <p:spPr>
            <a:xfrm>
              <a:off x="1822844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0" name="pt778"/>
            <p:cNvSpPr/>
            <p:nvPr/>
          </p:nvSpPr>
          <p:spPr>
            <a:xfrm>
              <a:off x="1783559" y="27231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1" name="pt779"/>
            <p:cNvSpPr/>
            <p:nvPr/>
          </p:nvSpPr>
          <p:spPr>
            <a:xfrm>
              <a:off x="1979985" y="26458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2" name="pt780"/>
            <p:cNvSpPr/>
            <p:nvPr/>
          </p:nvSpPr>
          <p:spPr>
            <a:xfrm>
              <a:off x="1783559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3" name="pt781"/>
            <p:cNvSpPr/>
            <p:nvPr/>
          </p:nvSpPr>
          <p:spPr>
            <a:xfrm>
              <a:off x="1783559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4" name="pt782"/>
            <p:cNvSpPr/>
            <p:nvPr/>
          </p:nvSpPr>
          <p:spPr>
            <a:xfrm>
              <a:off x="1744273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5" name="pt783"/>
            <p:cNvSpPr/>
            <p:nvPr/>
          </p:nvSpPr>
          <p:spPr>
            <a:xfrm>
              <a:off x="1822844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6" name="pt784"/>
            <p:cNvSpPr/>
            <p:nvPr/>
          </p:nvSpPr>
          <p:spPr>
            <a:xfrm>
              <a:off x="190141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7" name="pt785"/>
            <p:cNvSpPr/>
            <p:nvPr/>
          </p:nvSpPr>
          <p:spPr>
            <a:xfrm>
              <a:off x="184248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8" name="pt786"/>
            <p:cNvSpPr/>
            <p:nvPr/>
          </p:nvSpPr>
          <p:spPr>
            <a:xfrm>
              <a:off x="1822844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9" name="pt787"/>
            <p:cNvSpPr/>
            <p:nvPr/>
          </p:nvSpPr>
          <p:spPr>
            <a:xfrm>
              <a:off x="184248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0" name="pt788"/>
            <p:cNvSpPr/>
            <p:nvPr/>
          </p:nvSpPr>
          <p:spPr>
            <a:xfrm>
              <a:off x="184248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1" name="pt789"/>
            <p:cNvSpPr/>
            <p:nvPr/>
          </p:nvSpPr>
          <p:spPr>
            <a:xfrm>
              <a:off x="184248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2" name="pt790"/>
            <p:cNvSpPr/>
            <p:nvPr/>
          </p:nvSpPr>
          <p:spPr>
            <a:xfrm>
              <a:off x="176391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3" name="pt791"/>
            <p:cNvSpPr/>
            <p:nvPr/>
          </p:nvSpPr>
          <p:spPr>
            <a:xfrm>
              <a:off x="1862129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4" name="pt792"/>
            <p:cNvSpPr/>
            <p:nvPr/>
          </p:nvSpPr>
          <p:spPr>
            <a:xfrm>
              <a:off x="1881772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5" name="pt793"/>
            <p:cNvSpPr/>
            <p:nvPr/>
          </p:nvSpPr>
          <p:spPr>
            <a:xfrm>
              <a:off x="1822844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6" name="pt794"/>
            <p:cNvSpPr/>
            <p:nvPr/>
          </p:nvSpPr>
          <p:spPr>
            <a:xfrm>
              <a:off x="1724631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7" name="pt795"/>
            <p:cNvSpPr/>
            <p:nvPr/>
          </p:nvSpPr>
          <p:spPr>
            <a:xfrm>
              <a:off x="1822844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8" name="pt796"/>
            <p:cNvSpPr/>
            <p:nvPr/>
          </p:nvSpPr>
          <p:spPr>
            <a:xfrm>
              <a:off x="1901415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9" name="pt797"/>
            <p:cNvSpPr/>
            <p:nvPr/>
          </p:nvSpPr>
          <p:spPr>
            <a:xfrm>
              <a:off x="1822844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0" name="pl798"/>
            <p:cNvSpPr/>
            <p:nvPr/>
          </p:nvSpPr>
          <p:spPr>
            <a:xfrm>
              <a:off x="1630192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1" name="tx799"/>
            <p:cNvSpPr/>
            <p:nvPr/>
          </p:nvSpPr>
          <p:spPr>
            <a:xfrm>
              <a:off x="1667572" y="3612874"/>
              <a:ext cx="434377" cy="762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802" name="pl800"/>
            <p:cNvSpPr/>
            <p:nvPr/>
          </p:nvSpPr>
          <p:spPr>
            <a:xfrm>
              <a:off x="1630192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3" name="pt801"/>
            <p:cNvSpPr/>
            <p:nvPr/>
          </p:nvSpPr>
          <p:spPr>
            <a:xfrm>
              <a:off x="192105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4" name="pt802"/>
            <p:cNvSpPr/>
            <p:nvPr/>
          </p:nvSpPr>
          <p:spPr>
            <a:xfrm>
              <a:off x="18228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5" name="pt803"/>
            <p:cNvSpPr/>
            <p:nvPr/>
          </p:nvSpPr>
          <p:spPr>
            <a:xfrm>
              <a:off x="1862129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6" name="pt804"/>
            <p:cNvSpPr/>
            <p:nvPr/>
          </p:nvSpPr>
          <p:spPr>
            <a:xfrm>
              <a:off x="184248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7" name="pt805"/>
            <p:cNvSpPr/>
            <p:nvPr/>
          </p:nvSpPr>
          <p:spPr>
            <a:xfrm>
              <a:off x="194070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8" name="pt806"/>
            <p:cNvSpPr/>
            <p:nvPr/>
          </p:nvSpPr>
          <p:spPr>
            <a:xfrm>
              <a:off x="1999628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9" name="pt807"/>
            <p:cNvSpPr/>
            <p:nvPr/>
          </p:nvSpPr>
          <p:spPr>
            <a:xfrm>
              <a:off x="190141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0" name="pt808"/>
            <p:cNvSpPr/>
            <p:nvPr/>
          </p:nvSpPr>
          <p:spPr>
            <a:xfrm>
              <a:off x="190141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1" name="pt809"/>
            <p:cNvSpPr/>
            <p:nvPr/>
          </p:nvSpPr>
          <p:spPr>
            <a:xfrm>
              <a:off x="1803201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2" name="pt810"/>
            <p:cNvSpPr/>
            <p:nvPr/>
          </p:nvSpPr>
          <p:spPr>
            <a:xfrm>
              <a:off x="184248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3" name="pt811"/>
            <p:cNvSpPr/>
            <p:nvPr/>
          </p:nvSpPr>
          <p:spPr>
            <a:xfrm>
              <a:off x="196034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4" name="pt812"/>
            <p:cNvSpPr/>
            <p:nvPr/>
          </p:nvSpPr>
          <p:spPr>
            <a:xfrm>
              <a:off x="1901415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5" name="pt813"/>
            <p:cNvSpPr/>
            <p:nvPr/>
          </p:nvSpPr>
          <p:spPr>
            <a:xfrm>
              <a:off x="18228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6" name="pt814"/>
            <p:cNvSpPr/>
            <p:nvPr/>
          </p:nvSpPr>
          <p:spPr>
            <a:xfrm>
              <a:off x="1822844" y="4635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7" name="pt815"/>
            <p:cNvSpPr/>
            <p:nvPr/>
          </p:nvSpPr>
          <p:spPr>
            <a:xfrm>
              <a:off x="2019271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8" name="pt816"/>
            <p:cNvSpPr/>
            <p:nvPr/>
          </p:nvSpPr>
          <p:spPr>
            <a:xfrm>
              <a:off x="2097841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9" name="pt817"/>
            <p:cNvSpPr/>
            <p:nvPr/>
          </p:nvSpPr>
          <p:spPr>
            <a:xfrm>
              <a:off x="1999628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0" name="pt818"/>
            <p:cNvSpPr/>
            <p:nvPr/>
          </p:nvSpPr>
          <p:spPr>
            <a:xfrm>
              <a:off x="192105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1" name="pt819"/>
            <p:cNvSpPr/>
            <p:nvPr/>
          </p:nvSpPr>
          <p:spPr>
            <a:xfrm>
              <a:off x="197998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2" name="pt820"/>
            <p:cNvSpPr/>
            <p:nvPr/>
          </p:nvSpPr>
          <p:spPr>
            <a:xfrm>
              <a:off x="197998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3" name="pt821"/>
            <p:cNvSpPr/>
            <p:nvPr/>
          </p:nvSpPr>
          <p:spPr>
            <a:xfrm>
              <a:off x="190141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4" name="pt822"/>
            <p:cNvSpPr/>
            <p:nvPr/>
          </p:nvSpPr>
          <p:spPr>
            <a:xfrm>
              <a:off x="196034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5" name="pt823"/>
            <p:cNvSpPr/>
            <p:nvPr/>
          </p:nvSpPr>
          <p:spPr>
            <a:xfrm>
              <a:off x="1940700" y="4644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6" name="pt824"/>
            <p:cNvSpPr/>
            <p:nvPr/>
          </p:nvSpPr>
          <p:spPr>
            <a:xfrm>
              <a:off x="1881772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7" name="pt825"/>
            <p:cNvSpPr/>
            <p:nvPr/>
          </p:nvSpPr>
          <p:spPr>
            <a:xfrm>
              <a:off x="1901415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8" name="pt826"/>
            <p:cNvSpPr/>
            <p:nvPr/>
          </p:nvSpPr>
          <p:spPr>
            <a:xfrm>
              <a:off x="182284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9" name="pt827"/>
            <p:cNvSpPr/>
            <p:nvPr/>
          </p:nvSpPr>
          <p:spPr>
            <a:xfrm>
              <a:off x="1901415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0" name="pt828"/>
            <p:cNvSpPr/>
            <p:nvPr/>
          </p:nvSpPr>
          <p:spPr>
            <a:xfrm>
              <a:off x="192105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1" name="pt829"/>
            <p:cNvSpPr/>
            <p:nvPr/>
          </p:nvSpPr>
          <p:spPr>
            <a:xfrm>
              <a:off x="190141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2" name="pt830"/>
            <p:cNvSpPr/>
            <p:nvPr/>
          </p:nvSpPr>
          <p:spPr>
            <a:xfrm>
              <a:off x="1862129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3" name="pt831"/>
            <p:cNvSpPr/>
            <p:nvPr/>
          </p:nvSpPr>
          <p:spPr>
            <a:xfrm>
              <a:off x="184248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4" name="pt832"/>
            <p:cNvSpPr/>
            <p:nvPr/>
          </p:nvSpPr>
          <p:spPr>
            <a:xfrm>
              <a:off x="190141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5" name="pt833"/>
            <p:cNvSpPr/>
            <p:nvPr/>
          </p:nvSpPr>
          <p:spPr>
            <a:xfrm>
              <a:off x="203891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6" name="pt834"/>
            <p:cNvSpPr/>
            <p:nvPr/>
          </p:nvSpPr>
          <p:spPr>
            <a:xfrm>
              <a:off x="2058556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7" name="pt835"/>
            <p:cNvSpPr/>
            <p:nvPr/>
          </p:nvSpPr>
          <p:spPr>
            <a:xfrm>
              <a:off x="184248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8" name="pt836"/>
            <p:cNvSpPr/>
            <p:nvPr/>
          </p:nvSpPr>
          <p:spPr>
            <a:xfrm>
              <a:off x="1862129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9" name="pt837"/>
            <p:cNvSpPr/>
            <p:nvPr/>
          </p:nvSpPr>
          <p:spPr>
            <a:xfrm>
              <a:off x="192105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0" name="pt838"/>
            <p:cNvSpPr/>
            <p:nvPr/>
          </p:nvSpPr>
          <p:spPr>
            <a:xfrm>
              <a:off x="194070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1" name="pt839"/>
            <p:cNvSpPr/>
            <p:nvPr/>
          </p:nvSpPr>
          <p:spPr>
            <a:xfrm>
              <a:off x="182284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2" name="pt840"/>
            <p:cNvSpPr/>
            <p:nvPr/>
          </p:nvSpPr>
          <p:spPr>
            <a:xfrm>
              <a:off x="190141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3" name="pt841"/>
            <p:cNvSpPr/>
            <p:nvPr/>
          </p:nvSpPr>
          <p:spPr>
            <a:xfrm>
              <a:off x="192105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4" name="pt842"/>
            <p:cNvSpPr/>
            <p:nvPr/>
          </p:nvSpPr>
          <p:spPr>
            <a:xfrm>
              <a:off x="1685345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5" name="pt843"/>
            <p:cNvSpPr/>
            <p:nvPr/>
          </p:nvSpPr>
          <p:spPr>
            <a:xfrm>
              <a:off x="1862129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6" name="pt844"/>
            <p:cNvSpPr/>
            <p:nvPr/>
          </p:nvSpPr>
          <p:spPr>
            <a:xfrm>
              <a:off x="192105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7" name="pt845"/>
            <p:cNvSpPr/>
            <p:nvPr/>
          </p:nvSpPr>
          <p:spPr>
            <a:xfrm>
              <a:off x="1979985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8" name="pt846"/>
            <p:cNvSpPr/>
            <p:nvPr/>
          </p:nvSpPr>
          <p:spPr>
            <a:xfrm>
              <a:off x="182284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9" name="pt847"/>
            <p:cNvSpPr/>
            <p:nvPr/>
          </p:nvSpPr>
          <p:spPr>
            <a:xfrm>
              <a:off x="1979985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0" name="pt848"/>
            <p:cNvSpPr/>
            <p:nvPr/>
          </p:nvSpPr>
          <p:spPr>
            <a:xfrm>
              <a:off x="1862129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1" name="pt849"/>
            <p:cNvSpPr/>
            <p:nvPr/>
          </p:nvSpPr>
          <p:spPr>
            <a:xfrm>
              <a:off x="196034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2" name="pt850"/>
            <p:cNvSpPr/>
            <p:nvPr/>
          </p:nvSpPr>
          <p:spPr>
            <a:xfrm>
              <a:off x="1881772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3" name="pt851"/>
            <p:cNvSpPr/>
            <p:nvPr/>
          </p:nvSpPr>
          <p:spPr>
            <a:xfrm>
              <a:off x="1862129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4" name="pt852"/>
            <p:cNvSpPr/>
            <p:nvPr/>
          </p:nvSpPr>
          <p:spPr>
            <a:xfrm>
              <a:off x="1862129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5" name="pt853"/>
            <p:cNvSpPr/>
            <p:nvPr/>
          </p:nvSpPr>
          <p:spPr>
            <a:xfrm>
              <a:off x="1842487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6" name="pt854"/>
            <p:cNvSpPr/>
            <p:nvPr/>
          </p:nvSpPr>
          <p:spPr>
            <a:xfrm>
              <a:off x="1685345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7" name="pt855"/>
            <p:cNvSpPr/>
            <p:nvPr/>
          </p:nvSpPr>
          <p:spPr>
            <a:xfrm>
              <a:off x="1783559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8" name="pt856"/>
            <p:cNvSpPr/>
            <p:nvPr/>
          </p:nvSpPr>
          <p:spPr>
            <a:xfrm>
              <a:off x="1783559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9" name="pt857"/>
            <p:cNvSpPr/>
            <p:nvPr/>
          </p:nvSpPr>
          <p:spPr>
            <a:xfrm>
              <a:off x="1881772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0" name="pt858"/>
            <p:cNvSpPr/>
            <p:nvPr/>
          </p:nvSpPr>
          <p:spPr>
            <a:xfrm>
              <a:off x="1704988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1" name="pt859"/>
            <p:cNvSpPr/>
            <p:nvPr/>
          </p:nvSpPr>
          <p:spPr>
            <a:xfrm>
              <a:off x="1803201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2" name="pt860"/>
            <p:cNvSpPr/>
            <p:nvPr/>
          </p:nvSpPr>
          <p:spPr>
            <a:xfrm>
              <a:off x="176391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3" name="pt861"/>
            <p:cNvSpPr/>
            <p:nvPr/>
          </p:nvSpPr>
          <p:spPr>
            <a:xfrm>
              <a:off x="1626417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4" name="pt862"/>
            <p:cNvSpPr/>
            <p:nvPr/>
          </p:nvSpPr>
          <p:spPr>
            <a:xfrm>
              <a:off x="1822844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5" name="pt863"/>
            <p:cNvSpPr/>
            <p:nvPr/>
          </p:nvSpPr>
          <p:spPr>
            <a:xfrm>
              <a:off x="1665703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6" name="pt864"/>
            <p:cNvSpPr/>
            <p:nvPr/>
          </p:nvSpPr>
          <p:spPr>
            <a:xfrm>
              <a:off x="1803201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7" name="pt865"/>
            <p:cNvSpPr/>
            <p:nvPr/>
          </p:nvSpPr>
          <p:spPr>
            <a:xfrm>
              <a:off x="1803201" y="439947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8" name="pt866"/>
            <p:cNvSpPr/>
            <p:nvPr/>
          </p:nvSpPr>
          <p:spPr>
            <a:xfrm>
              <a:off x="1842487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9" name="pt867"/>
            <p:cNvSpPr/>
            <p:nvPr/>
          </p:nvSpPr>
          <p:spPr>
            <a:xfrm>
              <a:off x="1822844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0" name="pt868"/>
            <p:cNvSpPr/>
            <p:nvPr/>
          </p:nvSpPr>
          <p:spPr>
            <a:xfrm>
              <a:off x="1763916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1" name="pt869"/>
            <p:cNvSpPr/>
            <p:nvPr/>
          </p:nvSpPr>
          <p:spPr>
            <a:xfrm>
              <a:off x="1665703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2" name="pt870"/>
            <p:cNvSpPr/>
            <p:nvPr/>
          </p:nvSpPr>
          <p:spPr>
            <a:xfrm>
              <a:off x="1724631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3" name="pt871"/>
            <p:cNvSpPr/>
            <p:nvPr/>
          </p:nvSpPr>
          <p:spPr>
            <a:xfrm>
              <a:off x="1862129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4" name="pt872"/>
            <p:cNvSpPr/>
            <p:nvPr/>
          </p:nvSpPr>
          <p:spPr>
            <a:xfrm>
              <a:off x="1783559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5" name="pt873"/>
            <p:cNvSpPr/>
            <p:nvPr/>
          </p:nvSpPr>
          <p:spPr>
            <a:xfrm>
              <a:off x="1724631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6" name="pt874"/>
            <p:cNvSpPr/>
            <p:nvPr/>
          </p:nvSpPr>
          <p:spPr>
            <a:xfrm>
              <a:off x="1783559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7" name="pt875"/>
            <p:cNvSpPr/>
            <p:nvPr/>
          </p:nvSpPr>
          <p:spPr>
            <a:xfrm>
              <a:off x="1803201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8" name="pt876"/>
            <p:cNvSpPr/>
            <p:nvPr/>
          </p:nvSpPr>
          <p:spPr>
            <a:xfrm>
              <a:off x="1822844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9" name="pt877"/>
            <p:cNvSpPr/>
            <p:nvPr/>
          </p:nvSpPr>
          <p:spPr>
            <a:xfrm>
              <a:off x="1783559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0" name="pt878"/>
            <p:cNvSpPr/>
            <p:nvPr/>
          </p:nvSpPr>
          <p:spPr>
            <a:xfrm>
              <a:off x="1822844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1" name="pt879"/>
            <p:cNvSpPr/>
            <p:nvPr/>
          </p:nvSpPr>
          <p:spPr>
            <a:xfrm>
              <a:off x="1803201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2" name="pt880"/>
            <p:cNvSpPr/>
            <p:nvPr/>
          </p:nvSpPr>
          <p:spPr>
            <a:xfrm>
              <a:off x="1744273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3" name="pt881"/>
            <p:cNvSpPr/>
            <p:nvPr/>
          </p:nvSpPr>
          <p:spPr>
            <a:xfrm>
              <a:off x="1704988" y="43806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4" name="pt882"/>
            <p:cNvSpPr/>
            <p:nvPr/>
          </p:nvSpPr>
          <p:spPr>
            <a:xfrm>
              <a:off x="1704988" y="43900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5" name="pt883"/>
            <p:cNvSpPr/>
            <p:nvPr/>
          </p:nvSpPr>
          <p:spPr>
            <a:xfrm>
              <a:off x="176391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6" name="pt884"/>
            <p:cNvSpPr/>
            <p:nvPr/>
          </p:nvSpPr>
          <p:spPr>
            <a:xfrm>
              <a:off x="176391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7" name="pt885"/>
            <p:cNvSpPr/>
            <p:nvPr/>
          </p:nvSpPr>
          <p:spPr>
            <a:xfrm>
              <a:off x="1822844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8" name="pt886"/>
            <p:cNvSpPr/>
            <p:nvPr/>
          </p:nvSpPr>
          <p:spPr>
            <a:xfrm>
              <a:off x="1901415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9" name="pt887"/>
            <p:cNvSpPr/>
            <p:nvPr/>
          </p:nvSpPr>
          <p:spPr>
            <a:xfrm>
              <a:off x="1842487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0" name="pt888"/>
            <p:cNvSpPr/>
            <p:nvPr/>
          </p:nvSpPr>
          <p:spPr>
            <a:xfrm>
              <a:off x="1685345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1" name="pt889"/>
            <p:cNvSpPr/>
            <p:nvPr/>
          </p:nvSpPr>
          <p:spPr>
            <a:xfrm>
              <a:off x="1822844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2" name="pt890"/>
            <p:cNvSpPr/>
            <p:nvPr/>
          </p:nvSpPr>
          <p:spPr>
            <a:xfrm>
              <a:off x="1724631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3" name="pt891"/>
            <p:cNvSpPr/>
            <p:nvPr/>
          </p:nvSpPr>
          <p:spPr>
            <a:xfrm>
              <a:off x="1744273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4" name="pt892"/>
            <p:cNvSpPr/>
            <p:nvPr/>
          </p:nvSpPr>
          <p:spPr>
            <a:xfrm>
              <a:off x="1822844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5" name="pt893"/>
            <p:cNvSpPr/>
            <p:nvPr/>
          </p:nvSpPr>
          <p:spPr>
            <a:xfrm>
              <a:off x="1744273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6" name="pt894"/>
            <p:cNvSpPr/>
            <p:nvPr/>
          </p:nvSpPr>
          <p:spPr>
            <a:xfrm>
              <a:off x="1685345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7" name="pt895"/>
            <p:cNvSpPr/>
            <p:nvPr/>
          </p:nvSpPr>
          <p:spPr>
            <a:xfrm>
              <a:off x="176391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8" name="pt896"/>
            <p:cNvSpPr/>
            <p:nvPr/>
          </p:nvSpPr>
          <p:spPr>
            <a:xfrm>
              <a:off x="1822844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9" name="pt897"/>
            <p:cNvSpPr/>
            <p:nvPr/>
          </p:nvSpPr>
          <p:spPr>
            <a:xfrm>
              <a:off x="1803201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0" name="pt898"/>
            <p:cNvSpPr/>
            <p:nvPr/>
          </p:nvSpPr>
          <p:spPr>
            <a:xfrm>
              <a:off x="1803201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1" name="pt899"/>
            <p:cNvSpPr/>
            <p:nvPr/>
          </p:nvSpPr>
          <p:spPr>
            <a:xfrm>
              <a:off x="1724631" y="44560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2" name="pt900"/>
            <p:cNvSpPr/>
            <p:nvPr/>
          </p:nvSpPr>
          <p:spPr>
            <a:xfrm>
              <a:off x="1783559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3" name="pt901"/>
            <p:cNvSpPr/>
            <p:nvPr/>
          </p:nvSpPr>
          <p:spPr>
            <a:xfrm>
              <a:off x="1881772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4" name="pt902"/>
            <p:cNvSpPr/>
            <p:nvPr/>
          </p:nvSpPr>
          <p:spPr>
            <a:xfrm>
              <a:off x="176391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5" name="pt903"/>
            <p:cNvSpPr/>
            <p:nvPr/>
          </p:nvSpPr>
          <p:spPr>
            <a:xfrm>
              <a:off x="1822844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6" name="pt904"/>
            <p:cNvSpPr/>
            <p:nvPr/>
          </p:nvSpPr>
          <p:spPr>
            <a:xfrm>
              <a:off x="180320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7" name="pt905"/>
            <p:cNvSpPr/>
            <p:nvPr/>
          </p:nvSpPr>
          <p:spPr>
            <a:xfrm>
              <a:off x="1822844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8" name="pt906"/>
            <p:cNvSpPr/>
            <p:nvPr/>
          </p:nvSpPr>
          <p:spPr>
            <a:xfrm>
              <a:off x="1822844" y="4116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9" name="pt907"/>
            <p:cNvSpPr/>
            <p:nvPr/>
          </p:nvSpPr>
          <p:spPr>
            <a:xfrm>
              <a:off x="1724631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0" name="pt908"/>
            <p:cNvSpPr/>
            <p:nvPr/>
          </p:nvSpPr>
          <p:spPr>
            <a:xfrm>
              <a:off x="1803201" y="41449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1" name="pt909"/>
            <p:cNvSpPr/>
            <p:nvPr/>
          </p:nvSpPr>
          <p:spPr>
            <a:xfrm>
              <a:off x="1724631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2" name="pt910"/>
            <p:cNvSpPr/>
            <p:nvPr/>
          </p:nvSpPr>
          <p:spPr>
            <a:xfrm>
              <a:off x="1940700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3" name="pt911"/>
            <p:cNvSpPr/>
            <p:nvPr/>
          </p:nvSpPr>
          <p:spPr>
            <a:xfrm>
              <a:off x="1862129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4" name="pt912"/>
            <p:cNvSpPr/>
            <p:nvPr/>
          </p:nvSpPr>
          <p:spPr>
            <a:xfrm>
              <a:off x="1763916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5" name="pt913"/>
            <p:cNvSpPr/>
            <p:nvPr/>
          </p:nvSpPr>
          <p:spPr>
            <a:xfrm>
              <a:off x="1822844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6" name="pt914"/>
            <p:cNvSpPr/>
            <p:nvPr/>
          </p:nvSpPr>
          <p:spPr>
            <a:xfrm>
              <a:off x="1724631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7" name="pt915"/>
            <p:cNvSpPr/>
            <p:nvPr/>
          </p:nvSpPr>
          <p:spPr>
            <a:xfrm>
              <a:off x="1783559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8" name="pt916"/>
            <p:cNvSpPr/>
            <p:nvPr/>
          </p:nvSpPr>
          <p:spPr>
            <a:xfrm>
              <a:off x="1862129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9" name="pt917"/>
            <p:cNvSpPr/>
            <p:nvPr/>
          </p:nvSpPr>
          <p:spPr>
            <a:xfrm>
              <a:off x="1822844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0" name="pt918"/>
            <p:cNvSpPr/>
            <p:nvPr/>
          </p:nvSpPr>
          <p:spPr>
            <a:xfrm>
              <a:off x="1979985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1" name="pt919"/>
            <p:cNvSpPr/>
            <p:nvPr/>
          </p:nvSpPr>
          <p:spPr>
            <a:xfrm>
              <a:off x="1744273" y="40884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2" name="pt920"/>
            <p:cNvSpPr/>
            <p:nvPr/>
          </p:nvSpPr>
          <p:spPr>
            <a:xfrm>
              <a:off x="1665703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3" name="pt921"/>
            <p:cNvSpPr/>
            <p:nvPr/>
          </p:nvSpPr>
          <p:spPr>
            <a:xfrm>
              <a:off x="1862129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4" name="pt922"/>
            <p:cNvSpPr/>
            <p:nvPr/>
          </p:nvSpPr>
          <p:spPr>
            <a:xfrm>
              <a:off x="1783559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5" name="pt923"/>
            <p:cNvSpPr/>
            <p:nvPr/>
          </p:nvSpPr>
          <p:spPr>
            <a:xfrm>
              <a:off x="1783559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6" name="pt924"/>
            <p:cNvSpPr/>
            <p:nvPr/>
          </p:nvSpPr>
          <p:spPr>
            <a:xfrm>
              <a:off x="1763916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7" name="pt925"/>
            <p:cNvSpPr/>
            <p:nvPr/>
          </p:nvSpPr>
          <p:spPr>
            <a:xfrm>
              <a:off x="1881772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8" name="pt926"/>
            <p:cNvSpPr/>
            <p:nvPr/>
          </p:nvSpPr>
          <p:spPr>
            <a:xfrm>
              <a:off x="1862129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9" name="pt927"/>
            <p:cNvSpPr/>
            <p:nvPr/>
          </p:nvSpPr>
          <p:spPr>
            <a:xfrm>
              <a:off x="1783559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0" name="pt928"/>
            <p:cNvSpPr/>
            <p:nvPr/>
          </p:nvSpPr>
          <p:spPr>
            <a:xfrm>
              <a:off x="1822844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1" name="pt929"/>
            <p:cNvSpPr/>
            <p:nvPr/>
          </p:nvSpPr>
          <p:spPr>
            <a:xfrm>
              <a:off x="1783559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2" name="pt930"/>
            <p:cNvSpPr/>
            <p:nvPr/>
          </p:nvSpPr>
          <p:spPr>
            <a:xfrm>
              <a:off x="1822844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3" name="pt931"/>
            <p:cNvSpPr/>
            <p:nvPr/>
          </p:nvSpPr>
          <p:spPr>
            <a:xfrm>
              <a:off x="1783559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4" name="pt932"/>
            <p:cNvSpPr/>
            <p:nvPr/>
          </p:nvSpPr>
          <p:spPr>
            <a:xfrm>
              <a:off x="1979985" y="41355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5" name="pt933"/>
            <p:cNvSpPr/>
            <p:nvPr/>
          </p:nvSpPr>
          <p:spPr>
            <a:xfrm>
              <a:off x="1783559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6" name="pt934"/>
            <p:cNvSpPr/>
            <p:nvPr/>
          </p:nvSpPr>
          <p:spPr>
            <a:xfrm>
              <a:off x="1783559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7" name="pt935"/>
            <p:cNvSpPr/>
            <p:nvPr/>
          </p:nvSpPr>
          <p:spPr>
            <a:xfrm>
              <a:off x="1744273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8" name="pt936"/>
            <p:cNvSpPr/>
            <p:nvPr/>
          </p:nvSpPr>
          <p:spPr>
            <a:xfrm>
              <a:off x="1822844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9" name="pt937"/>
            <p:cNvSpPr/>
            <p:nvPr/>
          </p:nvSpPr>
          <p:spPr>
            <a:xfrm>
              <a:off x="1901415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0" name="pt938"/>
            <p:cNvSpPr/>
            <p:nvPr/>
          </p:nvSpPr>
          <p:spPr>
            <a:xfrm>
              <a:off x="1842487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1" name="pt939"/>
            <p:cNvSpPr/>
            <p:nvPr/>
          </p:nvSpPr>
          <p:spPr>
            <a:xfrm>
              <a:off x="1822844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2" name="pt940"/>
            <p:cNvSpPr/>
            <p:nvPr/>
          </p:nvSpPr>
          <p:spPr>
            <a:xfrm>
              <a:off x="1842487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3" name="pt941"/>
            <p:cNvSpPr/>
            <p:nvPr/>
          </p:nvSpPr>
          <p:spPr>
            <a:xfrm>
              <a:off x="1842487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4" name="pt942"/>
            <p:cNvSpPr/>
            <p:nvPr/>
          </p:nvSpPr>
          <p:spPr>
            <a:xfrm>
              <a:off x="1842487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5" name="pt943"/>
            <p:cNvSpPr/>
            <p:nvPr/>
          </p:nvSpPr>
          <p:spPr>
            <a:xfrm>
              <a:off x="176391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6" name="pt944"/>
            <p:cNvSpPr/>
            <p:nvPr/>
          </p:nvSpPr>
          <p:spPr>
            <a:xfrm>
              <a:off x="1862129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7" name="pt945"/>
            <p:cNvSpPr/>
            <p:nvPr/>
          </p:nvSpPr>
          <p:spPr>
            <a:xfrm>
              <a:off x="1881772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8" name="pt946"/>
            <p:cNvSpPr/>
            <p:nvPr/>
          </p:nvSpPr>
          <p:spPr>
            <a:xfrm>
              <a:off x="1822844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9" name="pt947"/>
            <p:cNvSpPr/>
            <p:nvPr/>
          </p:nvSpPr>
          <p:spPr>
            <a:xfrm>
              <a:off x="1724631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0" name="pt948"/>
            <p:cNvSpPr/>
            <p:nvPr/>
          </p:nvSpPr>
          <p:spPr>
            <a:xfrm>
              <a:off x="1822844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1" name="pt949"/>
            <p:cNvSpPr/>
            <p:nvPr/>
          </p:nvSpPr>
          <p:spPr>
            <a:xfrm>
              <a:off x="1901415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2" name="pt950"/>
            <p:cNvSpPr/>
            <p:nvPr/>
          </p:nvSpPr>
          <p:spPr>
            <a:xfrm>
              <a:off x="1822844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3" name="pl951"/>
            <p:cNvSpPr/>
            <p:nvPr/>
          </p:nvSpPr>
          <p:spPr>
            <a:xfrm>
              <a:off x="1630192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4" name="pt952"/>
            <p:cNvSpPr/>
            <p:nvPr/>
          </p:nvSpPr>
          <p:spPr>
            <a:xfrm>
              <a:off x="192105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5" name="pt953"/>
            <p:cNvSpPr/>
            <p:nvPr/>
          </p:nvSpPr>
          <p:spPr>
            <a:xfrm>
              <a:off x="18228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6" name="pt954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7" name="pt955"/>
            <p:cNvSpPr/>
            <p:nvPr/>
          </p:nvSpPr>
          <p:spPr>
            <a:xfrm>
              <a:off x="184248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8" name="pt956"/>
            <p:cNvSpPr/>
            <p:nvPr/>
          </p:nvSpPr>
          <p:spPr>
            <a:xfrm>
              <a:off x="194070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9" name="pt957"/>
            <p:cNvSpPr/>
            <p:nvPr/>
          </p:nvSpPr>
          <p:spPr>
            <a:xfrm>
              <a:off x="199962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0" name="pt958"/>
            <p:cNvSpPr/>
            <p:nvPr/>
          </p:nvSpPr>
          <p:spPr>
            <a:xfrm>
              <a:off x="1901415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1" name="pt959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2" name="pt960"/>
            <p:cNvSpPr/>
            <p:nvPr/>
          </p:nvSpPr>
          <p:spPr>
            <a:xfrm>
              <a:off x="1803201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3" name="pt961"/>
            <p:cNvSpPr/>
            <p:nvPr/>
          </p:nvSpPr>
          <p:spPr>
            <a:xfrm>
              <a:off x="184248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4" name="pt962"/>
            <p:cNvSpPr/>
            <p:nvPr/>
          </p:nvSpPr>
          <p:spPr>
            <a:xfrm>
              <a:off x="1960343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5" name="pt963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6" name="pt964"/>
            <p:cNvSpPr/>
            <p:nvPr/>
          </p:nvSpPr>
          <p:spPr>
            <a:xfrm>
              <a:off x="182284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7" name="pt965"/>
            <p:cNvSpPr/>
            <p:nvPr/>
          </p:nvSpPr>
          <p:spPr>
            <a:xfrm>
              <a:off x="182284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8" name="pt966"/>
            <p:cNvSpPr/>
            <p:nvPr/>
          </p:nvSpPr>
          <p:spPr>
            <a:xfrm>
              <a:off x="2019271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9" name="pt967"/>
            <p:cNvSpPr/>
            <p:nvPr/>
          </p:nvSpPr>
          <p:spPr>
            <a:xfrm>
              <a:off x="2097841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0" name="pt968"/>
            <p:cNvSpPr/>
            <p:nvPr/>
          </p:nvSpPr>
          <p:spPr>
            <a:xfrm>
              <a:off x="199962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1" name="pt969"/>
            <p:cNvSpPr/>
            <p:nvPr/>
          </p:nvSpPr>
          <p:spPr>
            <a:xfrm>
              <a:off x="192105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2" name="pt970"/>
            <p:cNvSpPr/>
            <p:nvPr/>
          </p:nvSpPr>
          <p:spPr>
            <a:xfrm>
              <a:off x="1979985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3" name="pt971"/>
            <p:cNvSpPr/>
            <p:nvPr/>
          </p:nvSpPr>
          <p:spPr>
            <a:xfrm>
              <a:off x="1979985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4" name="pt972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5" name="pt973"/>
            <p:cNvSpPr/>
            <p:nvPr/>
          </p:nvSpPr>
          <p:spPr>
            <a:xfrm>
              <a:off x="1960343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6" name="pt974"/>
            <p:cNvSpPr/>
            <p:nvPr/>
          </p:nvSpPr>
          <p:spPr>
            <a:xfrm>
              <a:off x="1940700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7" name="pt975"/>
            <p:cNvSpPr/>
            <p:nvPr/>
          </p:nvSpPr>
          <p:spPr>
            <a:xfrm>
              <a:off x="1881772" y="52731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8" name="pt976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9" name="pt977"/>
            <p:cNvSpPr/>
            <p:nvPr/>
          </p:nvSpPr>
          <p:spPr>
            <a:xfrm>
              <a:off x="18228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0" name="pt978"/>
            <p:cNvSpPr/>
            <p:nvPr/>
          </p:nvSpPr>
          <p:spPr>
            <a:xfrm>
              <a:off x="190141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1" name="pt979"/>
            <p:cNvSpPr/>
            <p:nvPr/>
          </p:nvSpPr>
          <p:spPr>
            <a:xfrm>
              <a:off x="192105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2" name="pt980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3" name="pt981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4" name="pt982"/>
            <p:cNvSpPr/>
            <p:nvPr/>
          </p:nvSpPr>
          <p:spPr>
            <a:xfrm>
              <a:off x="184248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5" name="pt983"/>
            <p:cNvSpPr/>
            <p:nvPr/>
          </p:nvSpPr>
          <p:spPr>
            <a:xfrm>
              <a:off x="190141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6" name="pt984"/>
            <p:cNvSpPr/>
            <p:nvPr/>
          </p:nvSpPr>
          <p:spPr>
            <a:xfrm>
              <a:off x="2038913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7" name="pt985"/>
            <p:cNvSpPr/>
            <p:nvPr/>
          </p:nvSpPr>
          <p:spPr>
            <a:xfrm>
              <a:off x="2058556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8" name="pt986"/>
            <p:cNvSpPr/>
            <p:nvPr/>
          </p:nvSpPr>
          <p:spPr>
            <a:xfrm>
              <a:off x="184248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9" name="pt987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0" name="pt988"/>
            <p:cNvSpPr/>
            <p:nvPr/>
          </p:nvSpPr>
          <p:spPr>
            <a:xfrm>
              <a:off x="192105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1" name="pt989"/>
            <p:cNvSpPr/>
            <p:nvPr/>
          </p:nvSpPr>
          <p:spPr>
            <a:xfrm>
              <a:off x="1940700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2" name="pt990"/>
            <p:cNvSpPr/>
            <p:nvPr/>
          </p:nvSpPr>
          <p:spPr>
            <a:xfrm>
              <a:off x="182284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3" name="pt991"/>
            <p:cNvSpPr/>
            <p:nvPr/>
          </p:nvSpPr>
          <p:spPr>
            <a:xfrm>
              <a:off x="190141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4" name="pt992"/>
            <p:cNvSpPr/>
            <p:nvPr/>
          </p:nvSpPr>
          <p:spPr>
            <a:xfrm>
              <a:off x="192105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5" name="pt993"/>
            <p:cNvSpPr/>
            <p:nvPr/>
          </p:nvSpPr>
          <p:spPr>
            <a:xfrm>
              <a:off x="1685345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6" name="pt994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7" name="pt995"/>
            <p:cNvSpPr/>
            <p:nvPr/>
          </p:nvSpPr>
          <p:spPr>
            <a:xfrm>
              <a:off x="1921057" y="52499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8" name="pt996"/>
            <p:cNvSpPr/>
            <p:nvPr/>
          </p:nvSpPr>
          <p:spPr>
            <a:xfrm>
              <a:off x="1979985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9" name="pt997"/>
            <p:cNvSpPr/>
            <p:nvPr/>
          </p:nvSpPr>
          <p:spPr>
            <a:xfrm>
              <a:off x="182284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0" name="pt998"/>
            <p:cNvSpPr/>
            <p:nvPr/>
          </p:nvSpPr>
          <p:spPr>
            <a:xfrm>
              <a:off x="1979985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1" name="pt999"/>
            <p:cNvSpPr/>
            <p:nvPr/>
          </p:nvSpPr>
          <p:spPr>
            <a:xfrm>
              <a:off x="1862129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2" name="pt1000"/>
            <p:cNvSpPr/>
            <p:nvPr/>
          </p:nvSpPr>
          <p:spPr>
            <a:xfrm>
              <a:off x="1960343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3" name="pt1001"/>
            <p:cNvSpPr/>
            <p:nvPr/>
          </p:nvSpPr>
          <p:spPr>
            <a:xfrm>
              <a:off x="1881772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4" name="pt1002"/>
            <p:cNvSpPr/>
            <p:nvPr/>
          </p:nvSpPr>
          <p:spPr>
            <a:xfrm>
              <a:off x="1862129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5" name="pt1003"/>
            <p:cNvSpPr/>
            <p:nvPr/>
          </p:nvSpPr>
          <p:spPr>
            <a:xfrm>
              <a:off x="1862129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6" name="pt1004"/>
            <p:cNvSpPr/>
            <p:nvPr/>
          </p:nvSpPr>
          <p:spPr>
            <a:xfrm>
              <a:off x="1842487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7" name="pt1005"/>
            <p:cNvSpPr/>
            <p:nvPr/>
          </p:nvSpPr>
          <p:spPr>
            <a:xfrm>
              <a:off x="168534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8" name="pt1006"/>
            <p:cNvSpPr/>
            <p:nvPr/>
          </p:nvSpPr>
          <p:spPr>
            <a:xfrm>
              <a:off x="1783559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9" name="pt1007"/>
            <p:cNvSpPr/>
            <p:nvPr/>
          </p:nvSpPr>
          <p:spPr>
            <a:xfrm>
              <a:off x="1783559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0" name="pt1008"/>
            <p:cNvSpPr/>
            <p:nvPr/>
          </p:nvSpPr>
          <p:spPr>
            <a:xfrm>
              <a:off x="1881772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1" name="pt1009"/>
            <p:cNvSpPr/>
            <p:nvPr/>
          </p:nvSpPr>
          <p:spPr>
            <a:xfrm>
              <a:off x="1704988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2" name="pt1010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3" name="pt1011"/>
            <p:cNvSpPr/>
            <p:nvPr/>
          </p:nvSpPr>
          <p:spPr>
            <a:xfrm>
              <a:off x="176391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4" name="pt1012"/>
            <p:cNvSpPr/>
            <p:nvPr/>
          </p:nvSpPr>
          <p:spPr>
            <a:xfrm>
              <a:off x="1626417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5" name="pt1013"/>
            <p:cNvSpPr/>
            <p:nvPr/>
          </p:nvSpPr>
          <p:spPr>
            <a:xfrm>
              <a:off x="182284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6" name="pt1014"/>
            <p:cNvSpPr/>
            <p:nvPr/>
          </p:nvSpPr>
          <p:spPr>
            <a:xfrm>
              <a:off x="166570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7" name="pt1015"/>
            <p:cNvSpPr/>
            <p:nvPr/>
          </p:nvSpPr>
          <p:spPr>
            <a:xfrm>
              <a:off x="1803201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8" name="pt1016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9" name="pt1017"/>
            <p:cNvSpPr/>
            <p:nvPr/>
          </p:nvSpPr>
          <p:spPr>
            <a:xfrm>
              <a:off x="1842487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0" name="pt1018"/>
            <p:cNvSpPr/>
            <p:nvPr/>
          </p:nvSpPr>
          <p:spPr>
            <a:xfrm>
              <a:off x="182284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1" name="pt1019"/>
            <p:cNvSpPr/>
            <p:nvPr/>
          </p:nvSpPr>
          <p:spPr>
            <a:xfrm>
              <a:off x="176391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2" name="pt1020"/>
            <p:cNvSpPr/>
            <p:nvPr/>
          </p:nvSpPr>
          <p:spPr>
            <a:xfrm>
              <a:off x="1665703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3" name="pt1021"/>
            <p:cNvSpPr/>
            <p:nvPr/>
          </p:nvSpPr>
          <p:spPr>
            <a:xfrm>
              <a:off x="1724631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4" name="pt1022"/>
            <p:cNvSpPr/>
            <p:nvPr/>
          </p:nvSpPr>
          <p:spPr>
            <a:xfrm>
              <a:off x="1862129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5" name="pt1023"/>
            <p:cNvSpPr/>
            <p:nvPr/>
          </p:nvSpPr>
          <p:spPr>
            <a:xfrm>
              <a:off x="1783559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6" name="pt1024"/>
            <p:cNvSpPr/>
            <p:nvPr/>
          </p:nvSpPr>
          <p:spPr>
            <a:xfrm>
              <a:off x="172463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7" name="pt1025"/>
            <p:cNvSpPr/>
            <p:nvPr/>
          </p:nvSpPr>
          <p:spPr>
            <a:xfrm>
              <a:off x="1783559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8" name="pt1026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9" name="pt1027"/>
            <p:cNvSpPr/>
            <p:nvPr/>
          </p:nvSpPr>
          <p:spPr>
            <a:xfrm>
              <a:off x="1822844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0" name="pt1028"/>
            <p:cNvSpPr/>
            <p:nvPr/>
          </p:nvSpPr>
          <p:spPr>
            <a:xfrm>
              <a:off x="1783559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1" name="pt1029"/>
            <p:cNvSpPr/>
            <p:nvPr/>
          </p:nvSpPr>
          <p:spPr>
            <a:xfrm>
              <a:off x="1822844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2" name="pt1030"/>
            <p:cNvSpPr/>
            <p:nvPr/>
          </p:nvSpPr>
          <p:spPr>
            <a:xfrm>
              <a:off x="1803201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3" name="pt1031"/>
            <p:cNvSpPr/>
            <p:nvPr/>
          </p:nvSpPr>
          <p:spPr>
            <a:xfrm>
              <a:off x="174427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4" name="pt1032"/>
            <p:cNvSpPr/>
            <p:nvPr/>
          </p:nvSpPr>
          <p:spPr>
            <a:xfrm>
              <a:off x="1704988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5" name="pt1033"/>
            <p:cNvSpPr/>
            <p:nvPr/>
          </p:nvSpPr>
          <p:spPr>
            <a:xfrm>
              <a:off x="1704988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6" name="pt1034"/>
            <p:cNvSpPr/>
            <p:nvPr/>
          </p:nvSpPr>
          <p:spPr>
            <a:xfrm>
              <a:off x="176391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7" name="pt1035"/>
            <p:cNvSpPr/>
            <p:nvPr/>
          </p:nvSpPr>
          <p:spPr>
            <a:xfrm>
              <a:off x="176391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8" name="pt1036"/>
            <p:cNvSpPr/>
            <p:nvPr/>
          </p:nvSpPr>
          <p:spPr>
            <a:xfrm>
              <a:off x="182284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9" name="pt1037"/>
            <p:cNvSpPr/>
            <p:nvPr/>
          </p:nvSpPr>
          <p:spPr>
            <a:xfrm>
              <a:off x="1901415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0" name="pt1038"/>
            <p:cNvSpPr/>
            <p:nvPr/>
          </p:nvSpPr>
          <p:spPr>
            <a:xfrm>
              <a:off x="1842487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1" name="pt1039"/>
            <p:cNvSpPr/>
            <p:nvPr/>
          </p:nvSpPr>
          <p:spPr>
            <a:xfrm>
              <a:off x="168534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2" name="pt1040"/>
            <p:cNvSpPr/>
            <p:nvPr/>
          </p:nvSpPr>
          <p:spPr>
            <a:xfrm>
              <a:off x="182284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3" name="pt1041"/>
            <p:cNvSpPr/>
            <p:nvPr/>
          </p:nvSpPr>
          <p:spPr>
            <a:xfrm>
              <a:off x="172463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4" name="pt1042"/>
            <p:cNvSpPr/>
            <p:nvPr/>
          </p:nvSpPr>
          <p:spPr>
            <a:xfrm>
              <a:off x="1744273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5" name="pt1043"/>
            <p:cNvSpPr/>
            <p:nvPr/>
          </p:nvSpPr>
          <p:spPr>
            <a:xfrm>
              <a:off x="1822844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6" name="pt1044"/>
            <p:cNvSpPr/>
            <p:nvPr/>
          </p:nvSpPr>
          <p:spPr>
            <a:xfrm>
              <a:off x="1744273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7" name="pt1045"/>
            <p:cNvSpPr/>
            <p:nvPr/>
          </p:nvSpPr>
          <p:spPr>
            <a:xfrm>
              <a:off x="1685345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8" name="pt1046"/>
            <p:cNvSpPr/>
            <p:nvPr/>
          </p:nvSpPr>
          <p:spPr>
            <a:xfrm>
              <a:off x="176391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9" name="pt1047"/>
            <p:cNvSpPr/>
            <p:nvPr/>
          </p:nvSpPr>
          <p:spPr>
            <a:xfrm>
              <a:off x="1822844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0" name="pt1048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1" name="pt1049"/>
            <p:cNvSpPr/>
            <p:nvPr/>
          </p:nvSpPr>
          <p:spPr>
            <a:xfrm>
              <a:off x="1803201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2" name="pt1050"/>
            <p:cNvSpPr/>
            <p:nvPr/>
          </p:nvSpPr>
          <p:spPr>
            <a:xfrm>
              <a:off x="1724631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3" name="pt1051"/>
            <p:cNvSpPr/>
            <p:nvPr/>
          </p:nvSpPr>
          <p:spPr>
            <a:xfrm>
              <a:off x="1783559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4" name="pt1052"/>
            <p:cNvSpPr/>
            <p:nvPr/>
          </p:nvSpPr>
          <p:spPr>
            <a:xfrm>
              <a:off x="1881772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5" name="pt1053"/>
            <p:cNvSpPr/>
            <p:nvPr/>
          </p:nvSpPr>
          <p:spPr>
            <a:xfrm>
              <a:off x="176391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6" name="pt1054"/>
            <p:cNvSpPr/>
            <p:nvPr/>
          </p:nvSpPr>
          <p:spPr>
            <a:xfrm>
              <a:off x="1822844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7" name="pt1055"/>
            <p:cNvSpPr/>
            <p:nvPr/>
          </p:nvSpPr>
          <p:spPr>
            <a:xfrm>
              <a:off x="180320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8" name="pt1056"/>
            <p:cNvSpPr/>
            <p:nvPr/>
          </p:nvSpPr>
          <p:spPr>
            <a:xfrm>
              <a:off x="1822844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9" name="pt1057"/>
            <p:cNvSpPr/>
            <p:nvPr/>
          </p:nvSpPr>
          <p:spPr>
            <a:xfrm>
              <a:off x="1822844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0" name="pt1058"/>
            <p:cNvSpPr/>
            <p:nvPr/>
          </p:nvSpPr>
          <p:spPr>
            <a:xfrm>
              <a:off x="1724631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1" name="pt1059"/>
            <p:cNvSpPr/>
            <p:nvPr/>
          </p:nvSpPr>
          <p:spPr>
            <a:xfrm>
              <a:off x="180320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2" name="pt1060"/>
            <p:cNvSpPr/>
            <p:nvPr/>
          </p:nvSpPr>
          <p:spPr>
            <a:xfrm>
              <a:off x="1724631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3" name="pt1061"/>
            <p:cNvSpPr/>
            <p:nvPr/>
          </p:nvSpPr>
          <p:spPr>
            <a:xfrm>
              <a:off x="1940700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4" name="pt1062"/>
            <p:cNvSpPr/>
            <p:nvPr/>
          </p:nvSpPr>
          <p:spPr>
            <a:xfrm>
              <a:off x="1862129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5" name="pt1063"/>
            <p:cNvSpPr/>
            <p:nvPr/>
          </p:nvSpPr>
          <p:spPr>
            <a:xfrm>
              <a:off x="176391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6" name="pt1064"/>
            <p:cNvSpPr/>
            <p:nvPr/>
          </p:nvSpPr>
          <p:spPr>
            <a:xfrm>
              <a:off x="1822844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7" name="pt1065"/>
            <p:cNvSpPr/>
            <p:nvPr/>
          </p:nvSpPr>
          <p:spPr>
            <a:xfrm>
              <a:off x="1724631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8" name="pt1066"/>
            <p:cNvSpPr/>
            <p:nvPr/>
          </p:nvSpPr>
          <p:spPr>
            <a:xfrm>
              <a:off x="1783559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9" name="pt1067"/>
            <p:cNvSpPr/>
            <p:nvPr/>
          </p:nvSpPr>
          <p:spPr>
            <a:xfrm>
              <a:off x="1862129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0" name="pt1068"/>
            <p:cNvSpPr/>
            <p:nvPr/>
          </p:nvSpPr>
          <p:spPr>
            <a:xfrm>
              <a:off x="1822844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1" name="pt1069"/>
            <p:cNvSpPr/>
            <p:nvPr/>
          </p:nvSpPr>
          <p:spPr>
            <a:xfrm>
              <a:off x="1979985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2" name="pt1070"/>
            <p:cNvSpPr/>
            <p:nvPr/>
          </p:nvSpPr>
          <p:spPr>
            <a:xfrm>
              <a:off x="1744273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3" name="pt1071"/>
            <p:cNvSpPr/>
            <p:nvPr/>
          </p:nvSpPr>
          <p:spPr>
            <a:xfrm>
              <a:off x="1665703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4" name="pt1072"/>
            <p:cNvSpPr/>
            <p:nvPr/>
          </p:nvSpPr>
          <p:spPr>
            <a:xfrm>
              <a:off x="1862129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5" name="pt1073"/>
            <p:cNvSpPr/>
            <p:nvPr/>
          </p:nvSpPr>
          <p:spPr>
            <a:xfrm>
              <a:off x="1783559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6" name="pt1074"/>
            <p:cNvSpPr/>
            <p:nvPr/>
          </p:nvSpPr>
          <p:spPr>
            <a:xfrm>
              <a:off x="1783559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7" name="pt1075"/>
            <p:cNvSpPr/>
            <p:nvPr/>
          </p:nvSpPr>
          <p:spPr>
            <a:xfrm>
              <a:off x="176391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8" name="pt1076"/>
            <p:cNvSpPr/>
            <p:nvPr/>
          </p:nvSpPr>
          <p:spPr>
            <a:xfrm>
              <a:off x="1881772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9" name="pt1077"/>
            <p:cNvSpPr/>
            <p:nvPr/>
          </p:nvSpPr>
          <p:spPr>
            <a:xfrm>
              <a:off x="1862129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0" name="pt1078"/>
            <p:cNvSpPr/>
            <p:nvPr/>
          </p:nvSpPr>
          <p:spPr>
            <a:xfrm>
              <a:off x="1783559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1" name="pt1079"/>
            <p:cNvSpPr/>
            <p:nvPr/>
          </p:nvSpPr>
          <p:spPr>
            <a:xfrm>
              <a:off x="1822844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2" name="pt1080"/>
            <p:cNvSpPr/>
            <p:nvPr/>
          </p:nvSpPr>
          <p:spPr>
            <a:xfrm>
              <a:off x="1783559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3" name="pt1081"/>
            <p:cNvSpPr/>
            <p:nvPr/>
          </p:nvSpPr>
          <p:spPr>
            <a:xfrm>
              <a:off x="1822844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4" name="pt1082"/>
            <p:cNvSpPr/>
            <p:nvPr/>
          </p:nvSpPr>
          <p:spPr>
            <a:xfrm>
              <a:off x="1783559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5" name="pt1083"/>
            <p:cNvSpPr/>
            <p:nvPr/>
          </p:nvSpPr>
          <p:spPr>
            <a:xfrm>
              <a:off x="1979985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6" name="pt1084"/>
            <p:cNvSpPr/>
            <p:nvPr/>
          </p:nvSpPr>
          <p:spPr>
            <a:xfrm>
              <a:off x="1783559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7" name="pt1085"/>
            <p:cNvSpPr/>
            <p:nvPr/>
          </p:nvSpPr>
          <p:spPr>
            <a:xfrm>
              <a:off x="1783559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8" name="pt1086"/>
            <p:cNvSpPr/>
            <p:nvPr/>
          </p:nvSpPr>
          <p:spPr>
            <a:xfrm>
              <a:off x="1744273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9" name="pt1087"/>
            <p:cNvSpPr/>
            <p:nvPr/>
          </p:nvSpPr>
          <p:spPr>
            <a:xfrm>
              <a:off x="1822844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0" name="pt1088"/>
            <p:cNvSpPr/>
            <p:nvPr/>
          </p:nvSpPr>
          <p:spPr>
            <a:xfrm>
              <a:off x="1901415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1" name="pt1089"/>
            <p:cNvSpPr/>
            <p:nvPr/>
          </p:nvSpPr>
          <p:spPr>
            <a:xfrm>
              <a:off x="184248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2" name="pt1090"/>
            <p:cNvSpPr/>
            <p:nvPr/>
          </p:nvSpPr>
          <p:spPr>
            <a:xfrm>
              <a:off x="1822844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3" name="pt1091"/>
            <p:cNvSpPr/>
            <p:nvPr/>
          </p:nvSpPr>
          <p:spPr>
            <a:xfrm>
              <a:off x="184248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4" name="pt1092"/>
            <p:cNvSpPr/>
            <p:nvPr/>
          </p:nvSpPr>
          <p:spPr>
            <a:xfrm>
              <a:off x="1842487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5" name="pt1093"/>
            <p:cNvSpPr/>
            <p:nvPr/>
          </p:nvSpPr>
          <p:spPr>
            <a:xfrm>
              <a:off x="1842487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6" name="pt1094"/>
            <p:cNvSpPr/>
            <p:nvPr/>
          </p:nvSpPr>
          <p:spPr>
            <a:xfrm>
              <a:off x="176391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7" name="pt1095"/>
            <p:cNvSpPr/>
            <p:nvPr/>
          </p:nvSpPr>
          <p:spPr>
            <a:xfrm>
              <a:off x="1862129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8" name="pt1096"/>
            <p:cNvSpPr/>
            <p:nvPr/>
          </p:nvSpPr>
          <p:spPr>
            <a:xfrm>
              <a:off x="1881772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9" name="pt1097"/>
            <p:cNvSpPr/>
            <p:nvPr/>
          </p:nvSpPr>
          <p:spPr>
            <a:xfrm>
              <a:off x="1822844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0" name="pt1098"/>
            <p:cNvSpPr/>
            <p:nvPr/>
          </p:nvSpPr>
          <p:spPr>
            <a:xfrm>
              <a:off x="1724631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1" name="pt1099"/>
            <p:cNvSpPr/>
            <p:nvPr/>
          </p:nvSpPr>
          <p:spPr>
            <a:xfrm>
              <a:off x="1822844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2" name="pt1100"/>
            <p:cNvSpPr/>
            <p:nvPr/>
          </p:nvSpPr>
          <p:spPr>
            <a:xfrm>
              <a:off x="1901415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3" name="pt1101"/>
            <p:cNvSpPr/>
            <p:nvPr/>
          </p:nvSpPr>
          <p:spPr>
            <a:xfrm>
              <a:off x="1822844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4" name="pl1102"/>
            <p:cNvSpPr/>
            <p:nvPr/>
          </p:nvSpPr>
          <p:spPr>
            <a:xfrm>
              <a:off x="1630192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5" name="pt1103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6" name="pt1104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7" name="pt1105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8" name="pt1106"/>
            <p:cNvSpPr/>
            <p:nvPr/>
          </p:nvSpPr>
          <p:spPr>
            <a:xfrm>
              <a:off x="184248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9" name="pt1107"/>
            <p:cNvSpPr/>
            <p:nvPr/>
          </p:nvSpPr>
          <p:spPr>
            <a:xfrm>
              <a:off x="194070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0" name="pt1108"/>
            <p:cNvSpPr/>
            <p:nvPr/>
          </p:nvSpPr>
          <p:spPr>
            <a:xfrm>
              <a:off x="199962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1" name="pt1109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2" name="pt1110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3" name="pt1111"/>
            <p:cNvSpPr/>
            <p:nvPr/>
          </p:nvSpPr>
          <p:spPr>
            <a:xfrm>
              <a:off x="1803201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4" name="pt1112"/>
            <p:cNvSpPr/>
            <p:nvPr/>
          </p:nvSpPr>
          <p:spPr>
            <a:xfrm>
              <a:off x="184248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5" name="pt1113"/>
            <p:cNvSpPr/>
            <p:nvPr/>
          </p:nvSpPr>
          <p:spPr>
            <a:xfrm>
              <a:off x="196034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6" name="pt1114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7" name="pt1115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8" name="pt1116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9" name="pt1117"/>
            <p:cNvSpPr/>
            <p:nvPr/>
          </p:nvSpPr>
          <p:spPr>
            <a:xfrm>
              <a:off x="2019271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0" name="pt1118"/>
            <p:cNvSpPr/>
            <p:nvPr/>
          </p:nvSpPr>
          <p:spPr>
            <a:xfrm>
              <a:off x="2097841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1" name="pt1119"/>
            <p:cNvSpPr/>
            <p:nvPr/>
          </p:nvSpPr>
          <p:spPr>
            <a:xfrm>
              <a:off x="199962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2" name="pt1120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3" name="pt1121"/>
            <p:cNvSpPr/>
            <p:nvPr/>
          </p:nvSpPr>
          <p:spPr>
            <a:xfrm>
              <a:off x="197998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4" name="pt1122"/>
            <p:cNvSpPr/>
            <p:nvPr/>
          </p:nvSpPr>
          <p:spPr>
            <a:xfrm>
              <a:off x="197998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5" name="pt1123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6" name="pt1124"/>
            <p:cNvSpPr/>
            <p:nvPr/>
          </p:nvSpPr>
          <p:spPr>
            <a:xfrm>
              <a:off x="196034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7" name="pt1125"/>
            <p:cNvSpPr/>
            <p:nvPr/>
          </p:nvSpPr>
          <p:spPr>
            <a:xfrm>
              <a:off x="194070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8" name="pt1126"/>
            <p:cNvSpPr/>
            <p:nvPr/>
          </p:nvSpPr>
          <p:spPr>
            <a:xfrm>
              <a:off x="1881772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9" name="pt1127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0" name="pt1128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1" name="pt1129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2" name="pt1130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3" name="pt1131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4" name="pt1132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5" name="pt1133"/>
            <p:cNvSpPr/>
            <p:nvPr/>
          </p:nvSpPr>
          <p:spPr>
            <a:xfrm>
              <a:off x="184248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6" name="pt1134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7" name="pt1135"/>
            <p:cNvSpPr/>
            <p:nvPr/>
          </p:nvSpPr>
          <p:spPr>
            <a:xfrm>
              <a:off x="203891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8" name="pt1136"/>
            <p:cNvSpPr/>
            <p:nvPr/>
          </p:nvSpPr>
          <p:spPr>
            <a:xfrm>
              <a:off x="2058556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9" name="pt1137"/>
            <p:cNvSpPr/>
            <p:nvPr/>
          </p:nvSpPr>
          <p:spPr>
            <a:xfrm>
              <a:off x="184248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0" name="pt1138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1" name="pt1139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2" name="pt1140"/>
            <p:cNvSpPr/>
            <p:nvPr/>
          </p:nvSpPr>
          <p:spPr>
            <a:xfrm>
              <a:off x="194070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3" name="pt1141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4" name="pt1142"/>
            <p:cNvSpPr/>
            <p:nvPr/>
          </p:nvSpPr>
          <p:spPr>
            <a:xfrm>
              <a:off x="190141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5" name="pt1143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6" name="pt1144"/>
            <p:cNvSpPr/>
            <p:nvPr/>
          </p:nvSpPr>
          <p:spPr>
            <a:xfrm>
              <a:off x="168534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7" name="pt1145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8" name="pt1146"/>
            <p:cNvSpPr/>
            <p:nvPr/>
          </p:nvSpPr>
          <p:spPr>
            <a:xfrm>
              <a:off x="192105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9" name="pt1147"/>
            <p:cNvSpPr/>
            <p:nvPr/>
          </p:nvSpPr>
          <p:spPr>
            <a:xfrm>
              <a:off x="197998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0" name="pt1148"/>
            <p:cNvSpPr/>
            <p:nvPr/>
          </p:nvSpPr>
          <p:spPr>
            <a:xfrm>
              <a:off x="1822844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1" name="pt1149"/>
            <p:cNvSpPr/>
            <p:nvPr/>
          </p:nvSpPr>
          <p:spPr>
            <a:xfrm>
              <a:off x="197998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2" name="pt1150"/>
            <p:cNvSpPr/>
            <p:nvPr/>
          </p:nvSpPr>
          <p:spPr>
            <a:xfrm>
              <a:off x="1862129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3" name="pt1151"/>
            <p:cNvSpPr/>
            <p:nvPr/>
          </p:nvSpPr>
          <p:spPr>
            <a:xfrm>
              <a:off x="196034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4" name="pt1152"/>
            <p:cNvSpPr/>
            <p:nvPr/>
          </p:nvSpPr>
          <p:spPr>
            <a:xfrm>
              <a:off x="1881772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5" name="pt1153"/>
            <p:cNvSpPr/>
            <p:nvPr/>
          </p:nvSpPr>
          <p:spPr>
            <a:xfrm>
              <a:off x="186212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6" name="pt1154"/>
            <p:cNvSpPr/>
            <p:nvPr/>
          </p:nvSpPr>
          <p:spPr>
            <a:xfrm>
              <a:off x="186212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7" name="pt1155"/>
            <p:cNvSpPr/>
            <p:nvPr/>
          </p:nvSpPr>
          <p:spPr>
            <a:xfrm>
              <a:off x="184248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8" name="pt1156"/>
            <p:cNvSpPr/>
            <p:nvPr/>
          </p:nvSpPr>
          <p:spPr>
            <a:xfrm>
              <a:off x="168534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9" name="pt1157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0" name="pt1158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1" name="pt1159"/>
            <p:cNvSpPr/>
            <p:nvPr/>
          </p:nvSpPr>
          <p:spPr>
            <a:xfrm>
              <a:off x="188177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2" name="pt1160"/>
            <p:cNvSpPr/>
            <p:nvPr/>
          </p:nvSpPr>
          <p:spPr>
            <a:xfrm>
              <a:off x="1704988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3" name="pt1161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4" name="pt1162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5" name="pt1163"/>
            <p:cNvSpPr/>
            <p:nvPr/>
          </p:nvSpPr>
          <p:spPr>
            <a:xfrm>
              <a:off x="162641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6" name="pt1164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7" name="pt1165"/>
            <p:cNvSpPr/>
            <p:nvPr/>
          </p:nvSpPr>
          <p:spPr>
            <a:xfrm>
              <a:off x="166570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8" name="pt1166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9" name="pt1167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0" name="pt1168"/>
            <p:cNvSpPr/>
            <p:nvPr/>
          </p:nvSpPr>
          <p:spPr>
            <a:xfrm>
              <a:off x="184248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1" name="pt1169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2" name="pt1170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3" name="pt1171"/>
            <p:cNvSpPr/>
            <p:nvPr/>
          </p:nvSpPr>
          <p:spPr>
            <a:xfrm>
              <a:off x="166570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4" name="pt1172"/>
            <p:cNvSpPr/>
            <p:nvPr/>
          </p:nvSpPr>
          <p:spPr>
            <a:xfrm>
              <a:off x="172463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5" name="pt1173"/>
            <p:cNvSpPr/>
            <p:nvPr/>
          </p:nvSpPr>
          <p:spPr>
            <a:xfrm>
              <a:off x="186212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6" name="pt1174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7" name="pt1175"/>
            <p:cNvSpPr/>
            <p:nvPr/>
          </p:nvSpPr>
          <p:spPr>
            <a:xfrm>
              <a:off x="172463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8" name="pt1176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9" name="pt1177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0" name="pt1178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1" name="pt1179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2" name="pt1180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3" name="pt1181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4" name="pt1182"/>
            <p:cNvSpPr/>
            <p:nvPr/>
          </p:nvSpPr>
          <p:spPr>
            <a:xfrm>
              <a:off x="17442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5" name="pt1183"/>
            <p:cNvSpPr/>
            <p:nvPr/>
          </p:nvSpPr>
          <p:spPr>
            <a:xfrm>
              <a:off x="1704988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6" name="pt1184"/>
            <p:cNvSpPr/>
            <p:nvPr/>
          </p:nvSpPr>
          <p:spPr>
            <a:xfrm>
              <a:off x="1704988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7" name="pt1185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8" name="pt1186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9" name="pt1187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0" name="pt1188"/>
            <p:cNvSpPr/>
            <p:nvPr/>
          </p:nvSpPr>
          <p:spPr>
            <a:xfrm>
              <a:off x="190141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1" name="pt1189"/>
            <p:cNvSpPr/>
            <p:nvPr/>
          </p:nvSpPr>
          <p:spPr>
            <a:xfrm>
              <a:off x="184248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2" name="pt1190"/>
            <p:cNvSpPr/>
            <p:nvPr/>
          </p:nvSpPr>
          <p:spPr>
            <a:xfrm>
              <a:off x="168534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3" name="pt1191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4" name="pt1192"/>
            <p:cNvSpPr/>
            <p:nvPr/>
          </p:nvSpPr>
          <p:spPr>
            <a:xfrm>
              <a:off x="172463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5" name="pt1193"/>
            <p:cNvSpPr/>
            <p:nvPr/>
          </p:nvSpPr>
          <p:spPr>
            <a:xfrm>
              <a:off x="17442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6" name="pt1194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7" name="pt1195"/>
            <p:cNvSpPr/>
            <p:nvPr/>
          </p:nvSpPr>
          <p:spPr>
            <a:xfrm>
              <a:off x="17442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8" name="pt1196"/>
            <p:cNvSpPr/>
            <p:nvPr/>
          </p:nvSpPr>
          <p:spPr>
            <a:xfrm>
              <a:off x="168534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9" name="pt1197"/>
            <p:cNvSpPr/>
            <p:nvPr/>
          </p:nvSpPr>
          <p:spPr>
            <a:xfrm>
              <a:off x="176391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0" name="pt1198"/>
            <p:cNvSpPr/>
            <p:nvPr/>
          </p:nvSpPr>
          <p:spPr>
            <a:xfrm>
              <a:off x="18228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1" name="pt1199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2" name="pt1200"/>
            <p:cNvSpPr/>
            <p:nvPr/>
          </p:nvSpPr>
          <p:spPr>
            <a:xfrm>
              <a:off x="180320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3" name="pt1201"/>
            <p:cNvSpPr/>
            <p:nvPr/>
          </p:nvSpPr>
          <p:spPr>
            <a:xfrm>
              <a:off x="172463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4" name="pt1202"/>
            <p:cNvSpPr/>
            <p:nvPr/>
          </p:nvSpPr>
          <p:spPr>
            <a:xfrm>
              <a:off x="178355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5" name="pt1203"/>
            <p:cNvSpPr/>
            <p:nvPr/>
          </p:nvSpPr>
          <p:spPr>
            <a:xfrm>
              <a:off x="188177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6" name="pt1204"/>
            <p:cNvSpPr/>
            <p:nvPr/>
          </p:nvSpPr>
          <p:spPr>
            <a:xfrm>
              <a:off x="176391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7" name="pt1205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8" name="pt1206"/>
            <p:cNvSpPr/>
            <p:nvPr/>
          </p:nvSpPr>
          <p:spPr>
            <a:xfrm>
              <a:off x="180320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9" name="pt1207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0" name="pt1208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1" name="pt1209"/>
            <p:cNvSpPr/>
            <p:nvPr/>
          </p:nvSpPr>
          <p:spPr>
            <a:xfrm>
              <a:off x="172463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2" name="pt1210"/>
            <p:cNvSpPr/>
            <p:nvPr/>
          </p:nvSpPr>
          <p:spPr>
            <a:xfrm>
              <a:off x="180320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3" name="pt1211"/>
            <p:cNvSpPr/>
            <p:nvPr/>
          </p:nvSpPr>
          <p:spPr>
            <a:xfrm>
              <a:off x="172463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4" name="pt1212"/>
            <p:cNvSpPr/>
            <p:nvPr/>
          </p:nvSpPr>
          <p:spPr>
            <a:xfrm>
              <a:off x="194070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5" name="pt1213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6" name="pt1214"/>
            <p:cNvSpPr/>
            <p:nvPr/>
          </p:nvSpPr>
          <p:spPr>
            <a:xfrm>
              <a:off x="176391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7" name="pt1215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8" name="pt1216"/>
            <p:cNvSpPr/>
            <p:nvPr/>
          </p:nvSpPr>
          <p:spPr>
            <a:xfrm>
              <a:off x="172463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9" name="pt1217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0" name="pt1218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1" name="pt1219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2" name="pt1220"/>
            <p:cNvSpPr/>
            <p:nvPr/>
          </p:nvSpPr>
          <p:spPr>
            <a:xfrm>
              <a:off x="197998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3" name="pt1221"/>
            <p:cNvSpPr/>
            <p:nvPr/>
          </p:nvSpPr>
          <p:spPr>
            <a:xfrm>
              <a:off x="174427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4" name="pt1222"/>
            <p:cNvSpPr/>
            <p:nvPr/>
          </p:nvSpPr>
          <p:spPr>
            <a:xfrm>
              <a:off x="166570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5" name="pt1223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6" name="pt1224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7" name="pt1225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8" name="pt1226"/>
            <p:cNvSpPr/>
            <p:nvPr/>
          </p:nvSpPr>
          <p:spPr>
            <a:xfrm>
              <a:off x="176391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9" name="pt1227"/>
            <p:cNvSpPr/>
            <p:nvPr/>
          </p:nvSpPr>
          <p:spPr>
            <a:xfrm>
              <a:off x="188177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0" name="pt1228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1" name="pt1229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2" name="pt1230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3" name="pt1231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4" name="pt1232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5" name="pt1233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6" name="pt1234"/>
            <p:cNvSpPr/>
            <p:nvPr/>
          </p:nvSpPr>
          <p:spPr>
            <a:xfrm>
              <a:off x="197998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7" name="pt1235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8" name="pt1236"/>
            <p:cNvSpPr/>
            <p:nvPr/>
          </p:nvSpPr>
          <p:spPr>
            <a:xfrm>
              <a:off x="178355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9" name="pt1237"/>
            <p:cNvSpPr/>
            <p:nvPr/>
          </p:nvSpPr>
          <p:spPr>
            <a:xfrm>
              <a:off x="174427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0" name="pt1238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1" name="pt1239"/>
            <p:cNvSpPr/>
            <p:nvPr/>
          </p:nvSpPr>
          <p:spPr>
            <a:xfrm>
              <a:off x="190141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2" name="pt1240"/>
            <p:cNvSpPr/>
            <p:nvPr/>
          </p:nvSpPr>
          <p:spPr>
            <a:xfrm>
              <a:off x="18424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3" name="pt1241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4" name="pt1242"/>
            <p:cNvSpPr/>
            <p:nvPr/>
          </p:nvSpPr>
          <p:spPr>
            <a:xfrm>
              <a:off x="18424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5" name="pt1243"/>
            <p:cNvSpPr/>
            <p:nvPr/>
          </p:nvSpPr>
          <p:spPr>
            <a:xfrm>
              <a:off x="18424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6" name="pt1244"/>
            <p:cNvSpPr/>
            <p:nvPr/>
          </p:nvSpPr>
          <p:spPr>
            <a:xfrm>
              <a:off x="18424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7" name="pt1245"/>
            <p:cNvSpPr/>
            <p:nvPr/>
          </p:nvSpPr>
          <p:spPr>
            <a:xfrm>
              <a:off x="176391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8" name="pt1246"/>
            <p:cNvSpPr/>
            <p:nvPr/>
          </p:nvSpPr>
          <p:spPr>
            <a:xfrm>
              <a:off x="18621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9" name="pt1247"/>
            <p:cNvSpPr/>
            <p:nvPr/>
          </p:nvSpPr>
          <p:spPr>
            <a:xfrm>
              <a:off x="188177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0" name="pt1248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1" name="pt1249"/>
            <p:cNvSpPr/>
            <p:nvPr/>
          </p:nvSpPr>
          <p:spPr>
            <a:xfrm>
              <a:off x="172463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2" name="pt1250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3" name="pt1251"/>
            <p:cNvSpPr/>
            <p:nvPr/>
          </p:nvSpPr>
          <p:spPr>
            <a:xfrm>
              <a:off x="190141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4" name="pt1252"/>
            <p:cNvSpPr/>
            <p:nvPr/>
          </p:nvSpPr>
          <p:spPr>
            <a:xfrm>
              <a:off x="182284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5" name="pl1253"/>
            <p:cNvSpPr/>
            <p:nvPr/>
          </p:nvSpPr>
          <p:spPr>
            <a:xfrm>
              <a:off x="2260031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6" name="pt1254"/>
            <p:cNvSpPr/>
            <p:nvPr/>
          </p:nvSpPr>
          <p:spPr>
            <a:xfrm>
              <a:off x="228821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7" name="pt1255"/>
            <p:cNvSpPr/>
            <p:nvPr/>
          </p:nvSpPr>
          <p:spPr>
            <a:xfrm>
              <a:off x="228821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8" name="pt1256"/>
            <p:cNvSpPr/>
            <p:nvPr/>
          </p:nvSpPr>
          <p:spPr>
            <a:xfrm>
              <a:off x="2280227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9" name="pt1257"/>
            <p:cNvSpPr/>
            <p:nvPr/>
          </p:nvSpPr>
          <p:spPr>
            <a:xfrm>
              <a:off x="229620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0" name="pt1258"/>
            <p:cNvSpPr/>
            <p:nvPr/>
          </p:nvSpPr>
          <p:spPr>
            <a:xfrm>
              <a:off x="228821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1" name="pt1259"/>
            <p:cNvSpPr/>
            <p:nvPr/>
          </p:nvSpPr>
          <p:spPr>
            <a:xfrm>
              <a:off x="2312188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2" name="pt1260"/>
            <p:cNvSpPr/>
            <p:nvPr/>
          </p:nvSpPr>
          <p:spPr>
            <a:xfrm>
              <a:off x="228821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3" name="pt1261"/>
            <p:cNvSpPr/>
            <p:nvPr/>
          </p:nvSpPr>
          <p:spPr>
            <a:xfrm>
              <a:off x="229620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4" name="pt1262"/>
            <p:cNvSpPr/>
            <p:nvPr/>
          </p:nvSpPr>
          <p:spPr>
            <a:xfrm>
              <a:off x="228821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5" name="pt1263"/>
            <p:cNvSpPr/>
            <p:nvPr/>
          </p:nvSpPr>
          <p:spPr>
            <a:xfrm>
              <a:off x="229620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6" name="pt1264"/>
            <p:cNvSpPr/>
            <p:nvPr/>
          </p:nvSpPr>
          <p:spPr>
            <a:xfrm>
              <a:off x="229620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7" name="pt1265"/>
            <p:cNvSpPr/>
            <p:nvPr/>
          </p:nvSpPr>
          <p:spPr>
            <a:xfrm>
              <a:off x="2304198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8" name="pt1266"/>
            <p:cNvSpPr/>
            <p:nvPr/>
          </p:nvSpPr>
          <p:spPr>
            <a:xfrm>
              <a:off x="228821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9" name="pt1267"/>
            <p:cNvSpPr/>
            <p:nvPr/>
          </p:nvSpPr>
          <p:spPr>
            <a:xfrm>
              <a:off x="2264246" y="3201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0" name="pt1268"/>
            <p:cNvSpPr/>
            <p:nvPr/>
          </p:nvSpPr>
          <p:spPr>
            <a:xfrm>
              <a:off x="2272237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1" name="pt1269"/>
            <p:cNvSpPr/>
            <p:nvPr/>
          </p:nvSpPr>
          <p:spPr>
            <a:xfrm>
              <a:off x="2296207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2" name="pt1270"/>
            <p:cNvSpPr/>
            <p:nvPr/>
          </p:nvSpPr>
          <p:spPr>
            <a:xfrm>
              <a:off x="228022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3" name="pt1271"/>
            <p:cNvSpPr/>
            <p:nvPr/>
          </p:nvSpPr>
          <p:spPr>
            <a:xfrm>
              <a:off x="228821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4" name="pt1272"/>
            <p:cNvSpPr/>
            <p:nvPr/>
          </p:nvSpPr>
          <p:spPr>
            <a:xfrm>
              <a:off x="2312188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5" name="pt1273"/>
            <p:cNvSpPr/>
            <p:nvPr/>
          </p:nvSpPr>
          <p:spPr>
            <a:xfrm>
              <a:off x="229620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6" name="pt1274"/>
            <p:cNvSpPr/>
            <p:nvPr/>
          </p:nvSpPr>
          <p:spPr>
            <a:xfrm>
              <a:off x="2312188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7" name="pt1275"/>
            <p:cNvSpPr/>
            <p:nvPr/>
          </p:nvSpPr>
          <p:spPr>
            <a:xfrm>
              <a:off x="229620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8" name="pt1276"/>
            <p:cNvSpPr/>
            <p:nvPr/>
          </p:nvSpPr>
          <p:spPr>
            <a:xfrm>
              <a:off x="2256256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9" name="pt1277"/>
            <p:cNvSpPr/>
            <p:nvPr/>
          </p:nvSpPr>
          <p:spPr>
            <a:xfrm>
              <a:off x="2312188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0" name="pt1278"/>
            <p:cNvSpPr/>
            <p:nvPr/>
          </p:nvSpPr>
          <p:spPr>
            <a:xfrm>
              <a:off x="2328168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1" name="pt1279"/>
            <p:cNvSpPr/>
            <p:nvPr/>
          </p:nvSpPr>
          <p:spPr>
            <a:xfrm>
              <a:off x="2304198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2" name="pt1280"/>
            <p:cNvSpPr/>
            <p:nvPr/>
          </p:nvSpPr>
          <p:spPr>
            <a:xfrm>
              <a:off x="2304198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3" name="pt1281"/>
            <p:cNvSpPr/>
            <p:nvPr/>
          </p:nvSpPr>
          <p:spPr>
            <a:xfrm>
              <a:off x="229620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4" name="pt1282"/>
            <p:cNvSpPr/>
            <p:nvPr/>
          </p:nvSpPr>
          <p:spPr>
            <a:xfrm>
              <a:off x="228821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5" name="pt1283"/>
            <p:cNvSpPr/>
            <p:nvPr/>
          </p:nvSpPr>
          <p:spPr>
            <a:xfrm>
              <a:off x="2304198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6" name="pt1284"/>
            <p:cNvSpPr/>
            <p:nvPr/>
          </p:nvSpPr>
          <p:spPr>
            <a:xfrm>
              <a:off x="2304198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7" name="pt1285"/>
            <p:cNvSpPr/>
            <p:nvPr/>
          </p:nvSpPr>
          <p:spPr>
            <a:xfrm>
              <a:off x="229620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8" name="pt1286"/>
            <p:cNvSpPr/>
            <p:nvPr/>
          </p:nvSpPr>
          <p:spPr>
            <a:xfrm>
              <a:off x="229620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9" name="pt1287"/>
            <p:cNvSpPr/>
            <p:nvPr/>
          </p:nvSpPr>
          <p:spPr>
            <a:xfrm>
              <a:off x="228821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0" name="pt1288"/>
            <p:cNvSpPr/>
            <p:nvPr/>
          </p:nvSpPr>
          <p:spPr>
            <a:xfrm>
              <a:off x="229620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1" name="pt1289"/>
            <p:cNvSpPr/>
            <p:nvPr/>
          </p:nvSpPr>
          <p:spPr>
            <a:xfrm>
              <a:off x="22722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2" name="pt1290"/>
            <p:cNvSpPr/>
            <p:nvPr/>
          </p:nvSpPr>
          <p:spPr>
            <a:xfrm>
              <a:off x="228022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3" name="pt1291"/>
            <p:cNvSpPr/>
            <p:nvPr/>
          </p:nvSpPr>
          <p:spPr>
            <a:xfrm>
              <a:off x="228821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4" name="pt1292"/>
            <p:cNvSpPr/>
            <p:nvPr/>
          </p:nvSpPr>
          <p:spPr>
            <a:xfrm>
              <a:off x="228022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5" name="pt1293"/>
            <p:cNvSpPr/>
            <p:nvPr/>
          </p:nvSpPr>
          <p:spPr>
            <a:xfrm>
              <a:off x="229620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6" name="pt1294"/>
            <p:cNvSpPr/>
            <p:nvPr/>
          </p:nvSpPr>
          <p:spPr>
            <a:xfrm>
              <a:off x="228022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7" name="pt1295"/>
            <p:cNvSpPr/>
            <p:nvPr/>
          </p:nvSpPr>
          <p:spPr>
            <a:xfrm>
              <a:off x="2280227" y="31710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8" name="pt1296"/>
            <p:cNvSpPr/>
            <p:nvPr/>
          </p:nvSpPr>
          <p:spPr>
            <a:xfrm>
              <a:off x="228022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9" name="pt1297"/>
            <p:cNvSpPr/>
            <p:nvPr/>
          </p:nvSpPr>
          <p:spPr>
            <a:xfrm>
              <a:off x="2304198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0" name="pt1298"/>
            <p:cNvSpPr/>
            <p:nvPr/>
          </p:nvSpPr>
          <p:spPr>
            <a:xfrm>
              <a:off x="2328168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1" name="pt1299"/>
            <p:cNvSpPr/>
            <p:nvPr/>
          </p:nvSpPr>
          <p:spPr>
            <a:xfrm>
              <a:off x="228821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2" name="pt1300"/>
            <p:cNvSpPr/>
            <p:nvPr/>
          </p:nvSpPr>
          <p:spPr>
            <a:xfrm>
              <a:off x="2304198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3" name="pt1301"/>
            <p:cNvSpPr/>
            <p:nvPr/>
          </p:nvSpPr>
          <p:spPr>
            <a:xfrm>
              <a:off x="228821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4" name="pt1302"/>
            <p:cNvSpPr/>
            <p:nvPr/>
          </p:nvSpPr>
          <p:spPr>
            <a:xfrm>
              <a:off x="2296207" y="3047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5" name="pt1303"/>
            <p:cNvSpPr/>
            <p:nvPr/>
          </p:nvSpPr>
          <p:spPr>
            <a:xfrm>
              <a:off x="228821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6" name="pt1304"/>
            <p:cNvSpPr/>
            <p:nvPr/>
          </p:nvSpPr>
          <p:spPr>
            <a:xfrm>
              <a:off x="2551895" y="2784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7" name="pt1305"/>
            <p:cNvSpPr/>
            <p:nvPr/>
          </p:nvSpPr>
          <p:spPr>
            <a:xfrm>
              <a:off x="2535914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8" name="pt1306"/>
            <p:cNvSpPr/>
            <p:nvPr/>
          </p:nvSpPr>
          <p:spPr>
            <a:xfrm>
              <a:off x="2567875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9" name="pt1307"/>
            <p:cNvSpPr/>
            <p:nvPr/>
          </p:nvSpPr>
          <p:spPr>
            <a:xfrm>
              <a:off x="249596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0" name="pt1308"/>
            <p:cNvSpPr/>
            <p:nvPr/>
          </p:nvSpPr>
          <p:spPr>
            <a:xfrm>
              <a:off x="2543905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1" name="pt1309"/>
            <p:cNvSpPr/>
            <p:nvPr/>
          </p:nvSpPr>
          <p:spPr>
            <a:xfrm>
              <a:off x="253591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2" name="pt1310"/>
            <p:cNvSpPr/>
            <p:nvPr/>
          </p:nvSpPr>
          <p:spPr>
            <a:xfrm>
              <a:off x="255189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3" name="pt1311"/>
            <p:cNvSpPr/>
            <p:nvPr/>
          </p:nvSpPr>
          <p:spPr>
            <a:xfrm>
              <a:off x="2440032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4" name="pt1312"/>
            <p:cNvSpPr/>
            <p:nvPr/>
          </p:nvSpPr>
          <p:spPr>
            <a:xfrm>
              <a:off x="2543905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5" name="pt1313"/>
            <p:cNvSpPr/>
            <p:nvPr/>
          </p:nvSpPr>
          <p:spPr>
            <a:xfrm>
              <a:off x="2487973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6" name="pt1314"/>
            <p:cNvSpPr/>
            <p:nvPr/>
          </p:nvSpPr>
          <p:spPr>
            <a:xfrm>
              <a:off x="2456012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7" name="pt1315"/>
            <p:cNvSpPr/>
            <p:nvPr/>
          </p:nvSpPr>
          <p:spPr>
            <a:xfrm>
              <a:off x="2511944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8" name="pt1316"/>
            <p:cNvSpPr/>
            <p:nvPr/>
          </p:nvSpPr>
          <p:spPr>
            <a:xfrm>
              <a:off x="2495963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9" name="pt1317"/>
            <p:cNvSpPr/>
            <p:nvPr/>
          </p:nvSpPr>
          <p:spPr>
            <a:xfrm>
              <a:off x="2551895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0" name="pt1318"/>
            <p:cNvSpPr/>
            <p:nvPr/>
          </p:nvSpPr>
          <p:spPr>
            <a:xfrm>
              <a:off x="2464002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1" name="pt1319"/>
            <p:cNvSpPr/>
            <p:nvPr/>
          </p:nvSpPr>
          <p:spPr>
            <a:xfrm>
              <a:off x="2527924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2" name="pt1320"/>
            <p:cNvSpPr/>
            <p:nvPr/>
          </p:nvSpPr>
          <p:spPr>
            <a:xfrm>
              <a:off x="2535914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3" name="pt1321"/>
            <p:cNvSpPr/>
            <p:nvPr/>
          </p:nvSpPr>
          <p:spPr>
            <a:xfrm>
              <a:off x="250395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4" name="pt1322"/>
            <p:cNvSpPr/>
            <p:nvPr/>
          </p:nvSpPr>
          <p:spPr>
            <a:xfrm>
              <a:off x="2535914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5" name="pt1323"/>
            <p:cNvSpPr/>
            <p:nvPr/>
          </p:nvSpPr>
          <p:spPr>
            <a:xfrm>
              <a:off x="2487973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6" name="pt1324"/>
            <p:cNvSpPr/>
            <p:nvPr/>
          </p:nvSpPr>
          <p:spPr>
            <a:xfrm>
              <a:off x="2559885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7" name="pt1325"/>
            <p:cNvSpPr/>
            <p:nvPr/>
          </p:nvSpPr>
          <p:spPr>
            <a:xfrm>
              <a:off x="2495963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8" name="pt1326"/>
            <p:cNvSpPr/>
            <p:nvPr/>
          </p:nvSpPr>
          <p:spPr>
            <a:xfrm>
              <a:off x="256787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9" name="pt1327"/>
            <p:cNvSpPr/>
            <p:nvPr/>
          </p:nvSpPr>
          <p:spPr>
            <a:xfrm>
              <a:off x="2551895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0" name="pt1328"/>
            <p:cNvSpPr/>
            <p:nvPr/>
          </p:nvSpPr>
          <p:spPr>
            <a:xfrm>
              <a:off x="2519934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1" name="pt1329"/>
            <p:cNvSpPr/>
            <p:nvPr/>
          </p:nvSpPr>
          <p:spPr>
            <a:xfrm>
              <a:off x="2527924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2" name="pt1330"/>
            <p:cNvSpPr/>
            <p:nvPr/>
          </p:nvSpPr>
          <p:spPr>
            <a:xfrm>
              <a:off x="2559885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3" name="pt1331"/>
            <p:cNvSpPr/>
            <p:nvPr/>
          </p:nvSpPr>
          <p:spPr>
            <a:xfrm>
              <a:off x="257586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4" name="pt1332"/>
            <p:cNvSpPr/>
            <p:nvPr/>
          </p:nvSpPr>
          <p:spPr>
            <a:xfrm>
              <a:off x="2535914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5" name="pt1333"/>
            <p:cNvSpPr/>
            <p:nvPr/>
          </p:nvSpPr>
          <p:spPr>
            <a:xfrm>
              <a:off x="2456012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6" name="pt1334"/>
            <p:cNvSpPr/>
            <p:nvPr/>
          </p:nvSpPr>
          <p:spPr>
            <a:xfrm>
              <a:off x="247998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7" name="pt1335"/>
            <p:cNvSpPr/>
            <p:nvPr/>
          </p:nvSpPr>
          <p:spPr>
            <a:xfrm>
              <a:off x="247199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8" name="pt1336"/>
            <p:cNvSpPr/>
            <p:nvPr/>
          </p:nvSpPr>
          <p:spPr>
            <a:xfrm>
              <a:off x="248797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9" name="pt1337"/>
            <p:cNvSpPr/>
            <p:nvPr/>
          </p:nvSpPr>
          <p:spPr>
            <a:xfrm>
              <a:off x="258385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0" name="pt1338"/>
            <p:cNvSpPr/>
            <p:nvPr/>
          </p:nvSpPr>
          <p:spPr>
            <a:xfrm>
              <a:off x="253591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1" name="pt1339"/>
            <p:cNvSpPr/>
            <p:nvPr/>
          </p:nvSpPr>
          <p:spPr>
            <a:xfrm>
              <a:off x="2535914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2" name="pt1340"/>
            <p:cNvSpPr/>
            <p:nvPr/>
          </p:nvSpPr>
          <p:spPr>
            <a:xfrm>
              <a:off x="2551895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3" name="pt1341"/>
            <p:cNvSpPr/>
            <p:nvPr/>
          </p:nvSpPr>
          <p:spPr>
            <a:xfrm>
              <a:off x="2527924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4" name="pt1342"/>
            <p:cNvSpPr/>
            <p:nvPr/>
          </p:nvSpPr>
          <p:spPr>
            <a:xfrm>
              <a:off x="2503953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5" name="pt1343"/>
            <p:cNvSpPr/>
            <p:nvPr/>
          </p:nvSpPr>
          <p:spPr>
            <a:xfrm>
              <a:off x="2495963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6" name="pt1344"/>
            <p:cNvSpPr/>
            <p:nvPr/>
          </p:nvSpPr>
          <p:spPr>
            <a:xfrm>
              <a:off x="2527924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7" name="pt1345"/>
            <p:cNvSpPr/>
            <p:nvPr/>
          </p:nvSpPr>
          <p:spPr>
            <a:xfrm>
              <a:off x="2543905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8" name="pt1346"/>
            <p:cNvSpPr/>
            <p:nvPr/>
          </p:nvSpPr>
          <p:spPr>
            <a:xfrm>
              <a:off x="249596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9" name="pt1347"/>
            <p:cNvSpPr/>
            <p:nvPr/>
          </p:nvSpPr>
          <p:spPr>
            <a:xfrm>
              <a:off x="2440032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0" name="pt1348"/>
            <p:cNvSpPr/>
            <p:nvPr/>
          </p:nvSpPr>
          <p:spPr>
            <a:xfrm>
              <a:off x="2511944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1" name="pt1349"/>
            <p:cNvSpPr/>
            <p:nvPr/>
          </p:nvSpPr>
          <p:spPr>
            <a:xfrm>
              <a:off x="251194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2" name="pt1350"/>
            <p:cNvSpPr/>
            <p:nvPr/>
          </p:nvSpPr>
          <p:spPr>
            <a:xfrm>
              <a:off x="251194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3" name="pt1351"/>
            <p:cNvSpPr/>
            <p:nvPr/>
          </p:nvSpPr>
          <p:spPr>
            <a:xfrm>
              <a:off x="2519934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4" name="pt1352"/>
            <p:cNvSpPr/>
            <p:nvPr/>
          </p:nvSpPr>
          <p:spPr>
            <a:xfrm>
              <a:off x="2416061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5" name="pt1353"/>
            <p:cNvSpPr/>
            <p:nvPr/>
          </p:nvSpPr>
          <p:spPr>
            <a:xfrm>
              <a:off x="2503953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6" name="pt1354"/>
            <p:cNvSpPr/>
            <p:nvPr/>
          </p:nvSpPr>
          <p:spPr>
            <a:xfrm>
              <a:off x="265576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7" name="pt1355"/>
            <p:cNvSpPr/>
            <p:nvPr/>
          </p:nvSpPr>
          <p:spPr>
            <a:xfrm>
              <a:off x="258385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8" name="pt1356"/>
            <p:cNvSpPr/>
            <p:nvPr/>
          </p:nvSpPr>
          <p:spPr>
            <a:xfrm>
              <a:off x="2647778" y="276946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9" name="pt1357"/>
            <p:cNvSpPr/>
            <p:nvPr/>
          </p:nvSpPr>
          <p:spPr>
            <a:xfrm>
              <a:off x="2623807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0" name="pt1358"/>
            <p:cNvSpPr/>
            <p:nvPr/>
          </p:nvSpPr>
          <p:spPr>
            <a:xfrm>
              <a:off x="2639787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1" name="pt1359"/>
            <p:cNvSpPr/>
            <p:nvPr/>
          </p:nvSpPr>
          <p:spPr>
            <a:xfrm>
              <a:off x="2703709" y="269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2" name="pt1360"/>
            <p:cNvSpPr/>
            <p:nvPr/>
          </p:nvSpPr>
          <p:spPr>
            <a:xfrm>
              <a:off x="253591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3" name="pt1361"/>
            <p:cNvSpPr/>
            <p:nvPr/>
          </p:nvSpPr>
          <p:spPr>
            <a:xfrm>
              <a:off x="2679739" y="27385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4" name="pt1362"/>
            <p:cNvSpPr/>
            <p:nvPr/>
          </p:nvSpPr>
          <p:spPr>
            <a:xfrm>
              <a:off x="263978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5" name="pt1363"/>
            <p:cNvSpPr/>
            <p:nvPr/>
          </p:nvSpPr>
          <p:spPr>
            <a:xfrm>
              <a:off x="266375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6" name="pt1364"/>
            <p:cNvSpPr/>
            <p:nvPr/>
          </p:nvSpPr>
          <p:spPr>
            <a:xfrm>
              <a:off x="2583856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7" name="pt1365"/>
            <p:cNvSpPr/>
            <p:nvPr/>
          </p:nvSpPr>
          <p:spPr>
            <a:xfrm>
              <a:off x="259983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8" name="pt1366"/>
            <p:cNvSpPr/>
            <p:nvPr/>
          </p:nvSpPr>
          <p:spPr>
            <a:xfrm>
              <a:off x="2615817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9" name="pt1367"/>
            <p:cNvSpPr/>
            <p:nvPr/>
          </p:nvSpPr>
          <p:spPr>
            <a:xfrm>
              <a:off x="257586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0" name="pt1368"/>
            <p:cNvSpPr/>
            <p:nvPr/>
          </p:nvSpPr>
          <p:spPr>
            <a:xfrm>
              <a:off x="258385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1" name="pt1369"/>
            <p:cNvSpPr/>
            <p:nvPr/>
          </p:nvSpPr>
          <p:spPr>
            <a:xfrm>
              <a:off x="259983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2" name="pt1370"/>
            <p:cNvSpPr/>
            <p:nvPr/>
          </p:nvSpPr>
          <p:spPr>
            <a:xfrm>
              <a:off x="2615817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3" name="pt1371"/>
            <p:cNvSpPr/>
            <p:nvPr/>
          </p:nvSpPr>
          <p:spPr>
            <a:xfrm>
              <a:off x="2711700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4" name="pt1372"/>
            <p:cNvSpPr/>
            <p:nvPr/>
          </p:nvSpPr>
          <p:spPr>
            <a:xfrm>
              <a:off x="2727680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5" name="pt1373"/>
            <p:cNvSpPr/>
            <p:nvPr/>
          </p:nvSpPr>
          <p:spPr>
            <a:xfrm>
              <a:off x="257586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6" name="pt1374"/>
            <p:cNvSpPr/>
            <p:nvPr/>
          </p:nvSpPr>
          <p:spPr>
            <a:xfrm>
              <a:off x="263179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7" name="pt1375"/>
            <p:cNvSpPr/>
            <p:nvPr/>
          </p:nvSpPr>
          <p:spPr>
            <a:xfrm>
              <a:off x="2567875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8" name="pt1376"/>
            <p:cNvSpPr/>
            <p:nvPr/>
          </p:nvSpPr>
          <p:spPr>
            <a:xfrm>
              <a:off x="2711700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9" name="pt1377"/>
            <p:cNvSpPr/>
            <p:nvPr/>
          </p:nvSpPr>
          <p:spPr>
            <a:xfrm>
              <a:off x="256787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0" name="pt1378"/>
            <p:cNvSpPr/>
            <p:nvPr/>
          </p:nvSpPr>
          <p:spPr>
            <a:xfrm>
              <a:off x="263179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1" name="pt1379"/>
            <p:cNvSpPr/>
            <p:nvPr/>
          </p:nvSpPr>
          <p:spPr>
            <a:xfrm>
              <a:off x="265576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2" name="pt1380"/>
            <p:cNvSpPr/>
            <p:nvPr/>
          </p:nvSpPr>
          <p:spPr>
            <a:xfrm>
              <a:off x="2559885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3" name="pt1381"/>
            <p:cNvSpPr/>
            <p:nvPr/>
          </p:nvSpPr>
          <p:spPr>
            <a:xfrm>
              <a:off x="2567875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4" name="pt1382"/>
            <p:cNvSpPr/>
            <p:nvPr/>
          </p:nvSpPr>
          <p:spPr>
            <a:xfrm>
              <a:off x="262380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5" name="pt1383"/>
            <p:cNvSpPr/>
            <p:nvPr/>
          </p:nvSpPr>
          <p:spPr>
            <a:xfrm>
              <a:off x="2639787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6" name="pt1384"/>
            <p:cNvSpPr/>
            <p:nvPr/>
          </p:nvSpPr>
          <p:spPr>
            <a:xfrm>
              <a:off x="2663758" y="27231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7" name="pt1385"/>
            <p:cNvSpPr/>
            <p:nvPr/>
          </p:nvSpPr>
          <p:spPr>
            <a:xfrm>
              <a:off x="2687729" y="26458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8" name="pt1386"/>
            <p:cNvSpPr/>
            <p:nvPr/>
          </p:nvSpPr>
          <p:spPr>
            <a:xfrm>
              <a:off x="262380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9" name="pt1387"/>
            <p:cNvSpPr/>
            <p:nvPr/>
          </p:nvSpPr>
          <p:spPr>
            <a:xfrm>
              <a:off x="258385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0" name="pt1388"/>
            <p:cNvSpPr/>
            <p:nvPr/>
          </p:nvSpPr>
          <p:spPr>
            <a:xfrm>
              <a:off x="2623807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1" name="pt1389"/>
            <p:cNvSpPr/>
            <p:nvPr/>
          </p:nvSpPr>
          <p:spPr>
            <a:xfrm>
              <a:off x="26637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2" name="pt1390"/>
            <p:cNvSpPr/>
            <p:nvPr/>
          </p:nvSpPr>
          <p:spPr>
            <a:xfrm>
              <a:off x="2623807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3" name="pt1391"/>
            <p:cNvSpPr/>
            <p:nvPr/>
          </p:nvSpPr>
          <p:spPr>
            <a:xfrm>
              <a:off x="261581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4" name="pt1392"/>
            <p:cNvSpPr/>
            <p:nvPr/>
          </p:nvSpPr>
          <p:spPr>
            <a:xfrm>
              <a:off x="2559885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5" name="pt1393"/>
            <p:cNvSpPr/>
            <p:nvPr/>
          </p:nvSpPr>
          <p:spPr>
            <a:xfrm>
              <a:off x="2607827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6" name="pt1394"/>
            <p:cNvSpPr/>
            <p:nvPr/>
          </p:nvSpPr>
          <p:spPr>
            <a:xfrm>
              <a:off x="262380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7" name="pt1395"/>
            <p:cNvSpPr/>
            <p:nvPr/>
          </p:nvSpPr>
          <p:spPr>
            <a:xfrm>
              <a:off x="2583856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8" name="pt1396"/>
            <p:cNvSpPr/>
            <p:nvPr/>
          </p:nvSpPr>
          <p:spPr>
            <a:xfrm>
              <a:off x="258385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9" name="pt1397"/>
            <p:cNvSpPr/>
            <p:nvPr/>
          </p:nvSpPr>
          <p:spPr>
            <a:xfrm>
              <a:off x="2647778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0" name="pt1398"/>
            <p:cNvSpPr/>
            <p:nvPr/>
          </p:nvSpPr>
          <p:spPr>
            <a:xfrm>
              <a:off x="263179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1" name="pt1399"/>
            <p:cNvSpPr/>
            <p:nvPr/>
          </p:nvSpPr>
          <p:spPr>
            <a:xfrm>
              <a:off x="259184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2" name="pt1400"/>
            <p:cNvSpPr/>
            <p:nvPr/>
          </p:nvSpPr>
          <p:spPr>
            <a:xfrm>
              <a:off x="257586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3" name="pt1401"/>
            <p:cNvSpPr/>
            <p:nvPr/>
          </p:nvSpPr>
          <p:spPr>
            <a:xfrm>
              <a:off x="2591846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4" name="pt1402"/>
            <p:cNvSpPr/>
            <p:nvPr/>
          </p:nvSpPr>
          <p:spPr>
            <a:xfrm>
              <a:off x="2607827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5" name="pt1403"/>
            <p:cNvSpPr/>
            <p:nvPr/>
          </p:nvSpPr>
          <p:spPr>
            <a:xfrm>
              <a:off x="2583856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6" name="pl1404"/>
            <p:cNvSpPr/>
            <p:nvPr/>
          </p:nvSpPr>
          <p:spPr>
            <a:xfrm>
              <a:off x="2260031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7" name="pt1405"/>
            <p:cNvSpPr/>
            <p:nvPr/>
          </p:nvSpPr>
          <p:spPr>
            <a:xfrm>
              <a:off x="228821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8" name="pt1406"/>
            <p:cNvSpPr/>
            <p:nvPr/>
          </p:nvSpPr>
          <p:spPr>
            <a:xfrm>
              <a:off x="22882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9" name="pt1407"/>
            <p:cNvSpPr/>
            <p:nvPr/>
          </p:nvSpPr>
          <p:spPr>
            <a:xfrm>
              <a:off x="228022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0" name="pt1408"/>
            <p:cNvSpPr/>
            <p:nvPr/>
          </p:nvSpPr>
          <p:spPr>
            <a:xfrm>
              <a:off x="229620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1" name="pt1409"/>
            <p:cNvSpPr/>
            <p:nvPr/>
          </p:nvSpPr>
          <p:spPr>
            <a:xfrm>
              <a:off x="228821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2" name="pt1410"/>
            <p:cNvSpPr/>
            <p:nvPr/>
          </p:nvSpPr>
          <p:spPr>
            <a:xfrm>
              <a:off x="2312188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3" name="pt1411"/>
            <p:cNvSpPr/>
            <p:nvPr/>
          </p:nvSpPr>
          <p:spPr>
            <a:xfrm>
              <a:off x="228821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4" name="pt1412"/>
            <p:cNvSpPr/>
            <p:nvPr/>
          </p:nvSpPr>
          <p:spPr>
            <a:xfrm>
              <a:off x="229620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5" name="pt1413"/>
            <p:cNvSpPr/>
            <p:nvPr/>
          </p:nvSpPr>
          <p:spPr>
            <a:xfrm>
              <a:off x="228821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6" name="pt1414"/>
            <p:cNvSpPr/>
            <p:nvPr/>
          </p:nvSpPr>
          <p:spPr>
            <a:xfrm>
              <a:off x="229620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7" name="pt1415"/>
            <p:cNvSpPr/>
            <p:nvPr/>
          </p:nvSpPr>
          <p:spPr>
            <a:xfrm>
              <a:off x="229620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8" name="pt1416"/>
            <p:cNvSpPr/>
            <p:nvPr/>
          </p:nvSpPr>
          <p:spPr>
            <a:xfrm>
              <a:off x="230419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9" name="pt1417"/>
            <p:cNvSpPr/>
            <p:nvPr/>
          </p:nvSpPr>
          <p:spPr>
            <a:xfrm>
              <a:off x="22882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0" name="pt1418"/>
            <p:cNvSpPr/>
            <p:nvPr/>
          </p:nvSpPr>
          <p:spPr>
            <a:xfrm>
              <a:off x="22642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1" name="pt1419"/>
            <p:cNvSpPr/>
            <p:nvPr/>
          </p:nvSpPr>
          <p:spPr>
            <a:xfrm>
              <a:off x="2272237" y="34598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2" name="pt1420"/>
            <p:cNvSpPr/>
            <p:nvPr/>
          </p:nvSpPr>
          <p:spPr>
            <a:xfrm>
              <a:off x="2296207" y="33671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3" name="pt1421"/>
            <p:cNvSpPr/>
            <p:nvPr/>
          </p:nvSpPr>
          <p:spPr>
            <a:xfrm>
              <a:off x="2280227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4" name="pt1422"/>
            <p:cNvSpPr/>
            <p:nvPr/>
          </p:nvSpPr>
          <p:spPr>
            <a:xfrm>
              <a:off x="228821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5" name="pt1423"/>
            <p:cNvSpPr/>
            <p:nvPr/>
          </p:nvSpPr>
          <p:spPr>
            <a:xfrm>
              <a:off x="231218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6" name="pt1424"/>
            <p:cNvSpPr/>
            <p:nvPr/>
          </p:nvSpPr>
          <p:spPr>
            <a:xfrm>
              <a:off x="2296207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7" name="pt1425"/>
            <p:cNvSpPr/>
            <p:nvPr/>
          </p:nvSpPr>
          <p:spPr>
            <a:xfrm>
              <a:off x="231218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8" name="pt1426"/>
            <p:cNvSpPr/>
            <p:nvPr/>
          </p:nvSpPr>
          <p:spPr>
            <a:xfrm>
              <a:off x="229620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9" name="pt1427"/>
            <p:cNvSpPr/>
            <p:nvPr/>
          </p:nvSpPr>
          <p:spPr>
            <a:xfrm>
              <a:off x="2256256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0" name="pt1428"/>
            <p:cNvSpPr/>
            <p:nvPr/>
          </p:nvSpPr>
          <p:spPr>
            <a:xfrm>
              <a:off x="231218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1" name="pt1429"/>
            <p:cNvSpPr/>
            <p:nvPr/>
          </p:nvSpPr>
          <p:spPr>
            <a:xfrm>
              <a:off x="232816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2" name="pt1430"/>
            <p:cNvSpPr/>
            <p:nvPr/>
          </p:nvSpPr>
          <p:spPr>
            <a:xfrm>
              <a:off x="230419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3" name="pt1431"/>
            <p:cNvSpPr/>
            <p:nvPr/>
          </p:nvSpPr>
          <p:spPr>
            <a:xfrm>
              <a:off x="230419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4" name="pt1432"/>
            <p:cNvSpPr/>
            <p:nvPr/>
          </p:nvSpPr>
          <p:spPr>
            <a:xfrm>
              <a:off x="229620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5" name="pt1433"/>
            <p:cNvSpPr/>
            <p:nvPr/>
          </p:nvSpPr>
          <p:spPr>
            <a:xfrm>
              <a:off x="228821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6" name="pt1434"/>
            <p:cNvSpPr/>
            <p:nvPr/>
          </p:nvSpPr>
          <p:spPr>
            <a:xfrm>
              <a:off x="230419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7" name="pt1435"/>
            <p:cNvSpPr/>
            <p:nvPr/>
          </p:nvSpPr>
          <p:spPr>
            <a:xfrm>
              <a:off x="230419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8" name="pt1436"/>
            <p:cNvSpPr/>
            <p:nvPr/>
          </p:nvSpPr>
          <p:spPr>
            <a:xfrm>
              <a:off x="229620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9" name="pt1437"/>
            <p:cNvSpPr/>
            <p:nvPr/>
          </p:nvSpPr>
          <p:spPr>
            <a:xfrm>
              <a:off x="2296207" y="3436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0" name="pt1438"/>
            <p:cNvSpPr/>
            <p:nvPr/>
          </p:nvSpPr>
          <p:spPr>
            <a:xfrm>
              <a:off x="2288217" y="34135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1" name="pt1439"/>
            <p:cNvSpPr/>
            <p:nvPr/>
          </p:nvSpPr>
          <p:spPr>
            <a:xfrm>
              <a:off x="229620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2" name="pt1440"/>
            <p:cNvSpPr/>
            <p:nvPr/>
          </p:nvSpPr>
          <p:spPr>
            <a:xfrm>
              <a:off x="22722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3" name="pt1441"/>
            <p:cNvSpPr/>
            <p:nvPr/>
          </p:nvSpPr>
          <p:spPr>
            <a:xfrm>
              <a:off x="228022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4" name="pt1442"/>
            <p:cNvSpPr/>
            <p:nvPr/>
          </p:nvSpPr>
          <p:spPr>
            <a:xfrm>
              <a:off x="228821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5" name="pt1443"/>
            <p:cNvSpPr/>
            <p:nvPr/>
          </p:nvSpPr>
          <p:spPr>
            <a:xfrm>
              <a:off x="228022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6" name="pt1444"/>
            <p:cNvSpPr/>
            <p:nvPr/>
          </p:nvSpPr>
          <p:spPr>
            <a:xfrm>
              <a:off x="229620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7" name="pt1445"/>
            <p:cNvSpPr/>
            <p:nvPr/>
          </p:nvSpPr>
          <p:spPr>
            <a:xfrm>
              <a:off x="228022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8" name="pt1446"/>
            <p:cNvSpPr/>
            <p:nvPr/>
          </p:nvSpPr>
          <p:spPr>
            <a:xfrm>
              <a:off x="2280227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9" name="pt1447"/>
            <p:cNvSpPr/>
            <p:nvPr/>
          </p:nvSpPr>
          <p:spPr>
            <a:xfrm>
              <a:off x="228022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0" name="pt1448"/>
            <p:cNvSpPr/>
            <p:nvPr/>
          </p:nvSpPr>
          <p:spPr>
            <a:xfrm>
              <a:off x="2304198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1" name="pt1449"/>
            <p:cNvSpPr/>
            <p:nvPr/>
          </p:nvSpPr>
          <p:spPr>
            <a:xfrm>
              <a:off x="232816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2" name="pt1450"/>
            <p:cNvSpPr/>
            <p:nvPr/>
          </p:nvSpPr>
          <p:spPr>
            <a:xfrm>
              <a:off x="22882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3" name="pt1451"/>
            <p:cNvSpPr/>
            <p:nvPr/>
          </p:nvSpPr>
          <p:spPr>
            <a:xfrm>
              <a:off x="230419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4" name="pt1452"/>
            <p:cNvSpPr/>
            <p:nvPr/>
          </p:nvSpPr>
          <p:spPr>
            <a:xfrm>
              <a:off x="228821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5" name="pt1453"/>
            <p:cNvSpPr/>
            <p:nvPr/>
          </p:nvSpPr>
          <p:spPr>
            <a:xfrm>
              <a:off x="229620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6" name="pt1454"/>
            <p:cNvSpPr/>
            <p:nvPr/>
          </p:nvSpPr>
          <p:spPr>
            <a:xfrm>
              <a:off x="2288217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7" name="pt1455"/>
            <p:cNvSpPr/>
            <p:nvPr/>
          </p:nvSpPr>
          <p:spPr>
            <a:xfrm>
              <a:off x="2551895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8" name="pt1456"/>
            <p:cNvSpPr/>
            <p:nvPr/>
          </p:nvSpPr>
          <p:spPr>
            <a:xfrm>
              <a:off x="253591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9" name="pt1457"/>
            <p:cNvSpPr/>
            <p:nvPr/>
          </p:nvSpPr>
          <p:spPr>
            <a:xfrm>
              <a:off x="2567875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0" name="pt1458"/>
            <p:cNvSpPr/>
            <p:nvPr/>
          </p:nvSpPr>
          <p:spPr>
            <a:xfrm>
              <a:off x="2495963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1" name="pt1459"/>
            <p:cNvSpPr/>
            <p:nvPr/>
          </p:nvSpPr>
          <p:spPr>
            <a:xfrm>
              <a:off x="254390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2" name="pt1460"/>
            <p:cNvSpPr/>
            <p:nvPr/>
          </p:nvSpPr>
          <p:spPr>
            <a:xfrm>
              <a:off x="2535914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3" name="pt1461"/>
            <p:cNvSpPr/>
            <p:nvPr/>
          </p:nvSpPr>
          <p:spPr>
            <a:xfrm>
              <a:off x="2551895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4" name="pt1462"/>
            <p:cNvSpPr/>
            <p:nvPr/>
          </p:nvSpPr>
          <p:spPr>
            <a:xfrm>
              <a:off x="2440032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5" name="pt1463"/>
            <p:cNvSpPr/>
            <p:nvPr/>
          </p:nvSpPr>
          <p:spPr>
            <a:xfrm>
              <a:off x="2543905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6" name="pt1464"/>
            <p:cNvSpPr/>
            <p:nvPr/>
          </p:nvSpPr>
          <p:spPr>
            <a:xfrm>
              <a:off x="248797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7" name="pt1465"/>
            <p:cNvSpPr/>
            <p:nvPr/>
          </p:nvSpPr>
          <p:spPr>
            <a:xfrm>
              <a:off x="2456012" y="3923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8" name="pt1466"/>
            <p:cNvSpPr/>
            <p:nvPr/>
          </p:nvSpPr>
          <p:spPr>
            <a:xfrm>
              <a:off x="251194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9" name="pt1467"/>
            <p:cNvSpPr/>
            <p:nvPr/>
          </p:nvSpPr>
          <p:spPr>
            <a:xfrm>
              <a:off x="2495963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0" name="pt1468"/>
            <p:cNvSpPr/>
            <p:nvPr/>
          </p:nvSpPr>
          <p:spPr>
            <a:xfrm>
              <a:off x="2551895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1" name="pt1469"/>
            <p:cNvSpPr/>
            <p:nvPr/>
          </p:nvSpPr>
          <p:spPr>
            <a:xfrm>
              <a:off x="2464002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2" name="pt1470"/>
            <p:cNvSpPr/>
            <p:nvPr/>
          </p:nvSpPr>
          <p:spPr>
            <a:xfrm>
              <a:off x="252792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3" name="pt1471"/>
            <p:cNvSpPr/>
            <p:nvPr/>
          </p:nvSpPr>
          <p:spPr>
            <a:xfrm>
              <a:off x="253591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4" name="pt1472"/>
            <p:cNvSpPr/>
            <p:nvPr/>
          </p:nvSpPr>
          <p:spPr>
            <a:xfrm>
              <a:off x="250395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5" name="pt1473"/>
            <p:cNvSpPr/>
            <p:nvPr/>
          </p:nvSpPr>
          <p:spPr>
            <a:xfrm>
              <a:off x="2535914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6" name="pt1474"/>
            <p:cNvSpPr/>
            <p:nvPr/>
          </p:nvSpPr>
          <p:spPr>
            <a:xfrm>
              <a:off x="2487973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7" name="pt1475"/>
            <p:cNvSpPr/>
            <p:nvPr/>
          </p:nvSpPr>
          <p:spPr>
            <a:xfrm>
              <a:off x="2559885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8" name="pt1476"/>
            <p:cNvSpPr/>
            <p:nvPr/>
          </p:nvSpPr>
          <p:spPr>
            <a:xfrm>
              <a:off x="2495963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9" name="pt1477"/>
            <p:cNvSpPr/>
            <p:nvPr/>
          </p:nvSpPr>
          <p:spPr>
            <a:xfrm>
              <a:off x="2567875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0" name="pt1478"/>
            <p:cNvSpPr/>
            <p:nvPr/>
          </p:nvSpPr>
          <p:spPr>
            <a:xfrm>
              <a:off x="255189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1" name="pt1479"/>
            <p:cNvSpPr/>
            <p:nvPr/>
          </p:nvSpPr>
          <p:spPr>
            <a:xfrm>
              <a:off x="251993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2" name="pt1480"/>
            <p:cNvSpPr/>
            <p:nvPr/>
          </p:nvSpPr>
          <p:spPr>
            <a:xfrm>
              <a:off x="252792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3" name="pt1481"/>
            <p:cNvSpPr/>
            <p:nvPr/>
          </p:nvSpPr>
          <p:spPr>
            <a:xfrm>
              <a:off x="255988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4" name="pt1482"/>
            <p:cNvSpPr/>
            <p:nvPr/>
          </p:nvSpPr>
          <p:spPr>
            <a:xfrm>
              <a:off x="257586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5" name="pt1483"/>
            <p:cNvSpPr/>
            <p:nvPr/>
          </p:nvSpPr>
          <p:spPr>
            <a:xfrm>
              <a:off x="253591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6" name="pt1484"/>
            <p:cNvSpPr/>
            <p:nvPr/>
          </p:nvSpPr>
          <p:spPr>
            <a:xfrm>
              <a:off x="2456012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7" name="pt1485"/>
            <p:cNvSpPr/>
            <p:nvPr/>
          </p:nvSpPr>
          <p:spPr>
            <a:xfrm>
              <a:off x="2479983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8" name="pt1486"/>
            <p:cNvSpPr/>
            <p:nvPr/>
          </p:nvSpPr>
          <p:spPr>
            <a:xfrm>
              <a:off x="2471993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9" name="pt1487"/>
            <p:cNvSpPr/>
            <p:nvPr/>
          </p:nvSpPr>
          <p:spPr>
            <a:xfrm>
              <a:off x="248797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0" name="pt1488"/>
            <p:cNvSpPr/>
            <p:nvPr/>
          </p:nvSpPr>
          <p:spPr>
            <a:xfrm>
              <a:off x="258385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1" name="pt1489"/>
            <p:cNvSpPr/>
            <p:nvPr/>
          </p:nvSpPr>
          <p:spPr>
            <a:xfrm>
              <a:off x="253591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2" name="pt1490"/>
            <p:cNvSpPr/>
            <p:nvPr/>
          </p:nvSpPr>
          <p:spPr>
            <a:xfrm>
              <a:off x="253591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3" name="pt1491"/>
            <p:cNvSpPr/>
            <p:nvPr/>
          </p:nvSpPr>
          <p:spPr>
            <a:xfrm>
              <a:off x="2551895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4" name="pt1492"/>
            <p:cNvSpPr/>
            <p:nvPr/>
          </p:nvSpPr>
          <p:spPr>
            <a:xfrm>
              <a:off x="2527924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5" name="pt1493"/>
            <p:cNvSpPr/>
            <p:nvPr/>
          </p:nvSpPr>
          <p:spPr>
            <a:xfrm>
              <a:off x="2503953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6" name="pt1494"/>
            <p:cNvSpPr/>
            <p:nvPr/>
          </p:nvSpPr>
          <p:spPr>
            <a:xfrm>
              <a:off x="2495963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7" name="pt1495"/>
            <p:cNvSpPr/>
            <p:nvPr/>
          </p:nvSpPr>
          <p:spPr>
            <a:xfrm>
              <a:off x="2527924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8" name="pt1496"/>
            <p:cNvSpPr/>
            <p:nvPr/>
          </p:nvSpPr>
          <p:spPr>
            <a:xfrm>
              <a:off x="254390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9" name="pt1497"/>
            <p:cNvSpPr/>
            <p:nvPr/>
          </p:nvSpPr>
          <p:spPr>
            <a:xfrm>
              <a:off x="2495963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0" name="pt1498"/>
            <p:cNvSpPr/>
            <p:nvPr/>
          </p:nvSpPr>
          <p:spPr>
            <a:xfrm>
              <a:off x="2440032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1" name="pt1499"/>
            <p:cNvSpPr/>
            <p:nvPr/>
          </p:nvSpPr>
          <p:spPr>
            <a:xfrm>
              <a:off x="2511944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2" name="pt1500"/>
            <p:cNvSpPr/>
            <p:nvPr/>
          </p:nvSpPr>
          <p:spPr>
            <a:xfrm>
              <a:off x="251194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3" name="pt1501"/>
            <p:cNvSpPr/>
            <p:nvPr/>
          </p:nvSpPr>
          <p:spPr>
            <a:xfrm>
              <a:off x="251194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4" name="pt1502"/>
            <p:cNvSpPr/>
            <p:nvPr/>
          </p:nvSpPr>
          <p:spPr>
            <a:xfrm>
              <a:off x="251993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5" name="pt1503"/>
            <p:cNvSpPr/>
            <p:nvPr/>
          </p:nvSpPr>
          <p:spPr>
            <a:xfrm>
              <a:off x="241606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6" name="pt1504"/>
            <p:cNvSpPr/>
            <p:nvPr/>
          </p:nvSpPr>
          <p:spPr>
            <a:xfrm>
              <a:off x="2503953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7" name="pt1505"/>
            <p:cNvSpPr/>
            <p:nvPr/>
          </p:nvSpPr>
          <p:spPr>
            <a:xfrm>
              <a:off x="265576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8" name="pt1506"/>
            <p:cNvSpPr/>
            <p:nvPr/>
          </p:nvSpPr>
          <p:spPr>
            <a:xfrm>
              <a:off x="258385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9" name="pt1507"/>
            <p:cNvSpPr/>
            <p:nvPr/>
          </p:nvSpPr>
          <p:spPr>
            <a:xfrm>
              <a:off x="264777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0" name="pt1508"/>
            <p:cNvSpPr/>
            <p:nvPr/>
          </p:nvSpPr>
          <p:spPr>
            <a:xfrm>
              <a:off x="2623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1" name="pt1509"/>
            <p:cNvSpPr/>
            <p:nvPr/>
          </p:nvSpPr>
          <p:spPr>
            <a:xfrm>
              <a:off x="263978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2" name="pt1510"/>
            <p:cNvSpPr/>
            <p:nvPr/>
          </p:nvSpPr>
          <p:spPr>
            <a:xfrm>
              <a:off x="270370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3" name="pt1511"/>
            <p:cNvSpPr/>
            <p:nvPr/>
          </p:nvSpPr>
          <p:spPr>
            <a:xfrm>
              <a:off x="2535914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4" name="pt1512"/>
            <p:cNvSpPr/>
            <p:nvPr/>
          </p:nvSpPr>
          <p:spPr>
            <a:xfrm>
              <a:off x="2679739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5" name="pt1513"/>
            <p:cNvSpPr/>
            <p:nvPr/>
          </p:nvSpPr>
          <p:spPr>
            <a:xfrm>
              <a:off x="2639787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6" name="pt1514"/>
            <p:cNvSpPr/>
            <p:nvPr/>
          </p:nvSpPr>
          <p:spPr>
            <a:xfrm>
              <a:off x="2663758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7" name="pt1515"/>
            <p:cNvSpPr/>
            <p:nvPr/>
          </p:nvSpPr>
          <p:spPr>
            <a:xfrm>
              <a:off x="258385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8" name="pt1516"/>
            <p:cNvSpPr/>
            <p:nvPr/>
          </p:nvSpPr>
          <p:spPr>
            <a:xfrm>
              <a:off x="259983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9" name="pt1517"/>
            <p:cNvSpPr/>
            <p:nvPr/>
          </p:nvSpPr>
          <p:spPr>
            <a:xfrm>
              <a:off x="26158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0" name="pt1518"/>
            <p:cNvSpPr/>
            <p:nvPr/>
          </p:nvSpPr>
          <p:spPr>
            <a:xfrm>
              <a:off x="257586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1" name="pt1519"/>
            <p:cNvSpPr/>
            <p:nvPr/>
          </p:nvSpPr>
          <p:spPr>
            <a:xfrm>
              <a:off x="258385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2" name="pt1520"/>
            <p:cNvSpPr/>
            <p:nvPr/>
          </p:nvSpPr>
          <p:spPr>
            <a:xfrm>
              <a:off x="259983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3" name="pt1521"/>
            <p:cNvSpPr/>
            <p:nvPr/>
          </p:nvSpPr>
          <p:spPr>
            <a:xfrm>
              <a:off x="261581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4" name="pt1522"/>
            <p:cNvSpPr/>
            <p:nvPr/>
          </p:nvSpPr>
          <p:spPr>
            <a:xfrm>
              <a:off x="271170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5" name="pt1523"/>
            <p:cNvSpPr/>
            <p:nvPr/>
          </p:nvSpPr>
          <p:spPr>
            <a:xfrm>
              <a:off x="2727680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6" name="pt1524"/>
            <p:cNvSpPr/>
            <p:nvPr/>
          </p:nvSpPr>
          <p:spPr>
            <a:xfrm>
              <a:off x="257586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7" name="pt1525"/>
            <p:cNvSpPr/>
            <p:nvPr/>
          </p:nvSpPr>
          <p:spPr>
            <a:xfrm>
              <a:off x="263179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8" name="pt1526"/>
            <p:cNvSpPr/>
            <p:nvPr/>
          </p:nvSpPr>
          <p:spPr>
            <a:xfrm>
              <a:off x="256787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9" name="pt1527"/>
            <p:cNvSpPr/>
            <p:nvPr/>
          </p:nvSpPr>
          <p:spPr>
            <a:xfrm>
              <a:off x="2711700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0" name="pt1528"/>
            <p:cNvSpPr/>
            <p:nvPr/>
          </p:nvSpPr>
          <p:spPr>
            <a:xfrm>
              <a:off x="256787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1" name="pt1529"/>
            <p:cNvSpPr/>
            <p:nvPr/>
          </p:nvSpPr>
          <p:spPr>
            <a:xfrm>
              <a:off x="2631797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2" name="pt1530"/>
            <p:cNvSpPr/>
            <p:nvPr/>
          </p:nvSpPr>
          <p:spPr>
            <a:xfrm>
              <a:off x="265576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3" name="pt1531"/>
            <p:cNvSpPr/>
            <p:nvPr/>
          </p:nvSpPr>
          <p:spPr>
            <a:xfrm>
              <a:off x="255988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4" name="pt1532"/>
            <p:cNvSpPr/>
            <p:nvPr/>
          </p:nvSpPr>
          <p:spPr>
            <a:xfrm>
              <a:off x="256787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5" name="pt1533"/>
            <p:cNvSpPr/>
            <p:nvPr/>
          </p:nvSpPr>
          <p:spPr>
            <a:xfrm>
              <a:off x="2623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6" name="pt1534"/>
            <p:cNvSpPr/>
            <p:nvPr/>
          </p:nvSpPr>
          <p:spPr>
            <a:xfrm>
              <a:off x="263978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7" name="pt1535"/>
            <p:cNvSpPr/>
            <p:nvPr/>
          </p:nvSpPr>
          <p:spPr>
            <a:xfrm>
              <a:off x="26637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8" name="pt1536"/>
            <p:cNvSpPr/>
            <p:nvPr/>
          </p:nvSpPr>
          <p:spPr>
            <a:xfrm>
              <a:off x="2687729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9" name="pt1537"/>
            <p:cNvSpPr/>
            <p:nvPr/>
          </p:nvSpPr>
          <p:spPr>
            <a:xfrm>
              <a:off x="2623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0" name="pt1538"/>
            <p:cNvSpPr/>
            <p:nvPr/>
          </p:nvSpPr>
          <p:spPr>
            <a:xfrm>
              <a:off x="258385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1" name="pt1539"/>
            <p:cNvSpPr/>
            <p:nvPr/>
          </p:nvSpPr>
          <p:spPr>
            <a:xfrm>
              <a:off x="2623807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2" name="pt1540"/>
            <p:cNvSpPr/>
            <p:nvPr/>
          </p:nvSpPr>
          <p:spPr>
            <a:xfrm>
              <a:off x="26637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3" name="pt1541"/>
            <p:cNvSpPr/>
            <p:nvPr/>
          </p:nvSpPr>
          <p:spPr>
            <a:xfrm>
              <a:off x="262380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4" name="pt1542"/>
            <p:cNvSpPr/>
            <p:nvPr/>
          </p:nvSpPr>
          <p:spPr>
            <a:xfrm>
              <a:off x="261581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5" name="pt1543"/>
            <p:cNvSpPr/>
            <p:nvPr/>
          </p:nvSpPr>
          <p:spPr>
            <a:xfrm>
              <a:off x="255988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6" name="pt1544"/>
            <p:cNvSpPr/>
            <p:nvPr/>
          </p:nvSpPr>
          <p:spPr>
            <a:xfrm>
              <a:off x="260782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7" name="pt1545"/>
            <p:cNvSpPr/>
            <p:nvPr/>
          </p:nvSpPr>
          <p:spPr>
            <a:xfrm>
              <a:off x="262380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8" name="pt1546"/>
            <p:cNvSpPr/>
            <p:nvPr/>
          </p:nvSpPr>
          <p:spPr>
            <a:xfrm>
              <a:off x="258385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9" name="pt1547"/>
            <p:cNvSpPr/>
            <p:nvPr/>
          </p:nvSpPr>
          <p:spPr>
            <a:xfrm>
              <a:off x="258385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0" name="pt1548"/>
            <p:cNvSpPr/>
            <p:nvPr/>
          </p:nvSpPr>
          <p:spPr>
            <a:xfrm>
              <a:off x="264777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1" name="pt1549"/>
            <p:cNvSpPr/>
            <p:nvPr/>
          </p:nvSpPr>
          <p:spPr>
            <a:xfrm>
              <a:off x="2631797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2" name="pt1550"/>
            <p:cNvSpPr/>
            <p:nvPr/>
          </p:nvSpPr>
          <p:spPr>
            <a:xfrm>
              <a:off x="25918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3" name="pt1551"/>
            <p:cNvSpPr/>
            <p:nvPr/>
          </p:nvSpPr>
          <p:spPr>
            <a:xfrm>
              <a:off x="257586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4" name="pt1552"/>
            <p:cNvSpPr/>
            <p:nvPr/>
          </p:nvSpPr>
          <p:spPr>
            <a:xfrm>
              <a:off x="25918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5" name="pt1553"/>
            <p:cNvSpPr/>
            <p:nvPr/>
          </p:nvSpPr>
          <p:spPr>
            <a:xfrm>
              <a:off x="260782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6" name="pt1554"/>
            <p:cNvSpPr/>
            <p:nvPr/>
          </p:nvSpPr>
          <p:spPr>
            <a:xfrm>
              <a:off x="258385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7" name="pl1555"/>
            <p:cNvSpPr/>
            <p:nvPr/>
          </p:nvSpPr>
          <p:spPr>
            <a:xfrm>
              <a:off x="2260031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8" name="tx1556"/>
            <p:cNvSpPr/>
            <p:nvPr/>
          </p:nvSpPr>
          <p:spPr>
            <a:xfrm>
              <a:off x="2288382" y="4333359"/>
              <a:ext cx="452434" cy="7580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Petal.Length</a:t>
              </a:r>
            </a:p>
          </p:txBody>
        </p:sp>
        <p:sp>
          <p:nvSpPr>
            <p:cNvPr id="1559" name="pl1557"/>
            <p:cNvSpPr/>
            <p:nvPr/>
          </p:nvSpPr>
          <p:spPr>
            <a:xfrm>
              <a:off x="2260031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0" name="pt1558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1" name="pt1559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2" name="pt1560"/>
            <p:cNvSpPr/>
            <p:nvPr/>
          </p:nvSpPr>
          <p:spPr>
            <a:xfrm>
              <a:off x="228022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3" name="pt1561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4" name="pt1562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5" name="pt1563"/>
            <p:cNvSpPr/>
            <p:nvPr/>
          </p:nvSpPr>
          <p:spPr>
            <a:xfrm>
              <a:off x="231218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6" name="pt1564"/>
            <p:cNvSpPr/>
            <p:nvPr/>
          </p:nvSpPr>
          <p:spPr>
            <a:xfrm>
              <a:off x="228821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7" name="pt1565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8" name="pt1566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9" name="pt1567"/>
            <p:cNvSpPr/>
            <p:nvPr/>
          </p:nvSpPr>
          <p:spPr>
            <a:xfrm>
              <a:off x="229620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0" name="pt1568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1" name="pt1569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2" name="pt1570"/>
            <p:cNvSpPr/>
            <p:nvPr/>
          </p:nvSpPr>
          <p:spPr>
            <a:xfrm>
              <a:off x="228821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3" name="pt1571"/>
            <p:cNvSpPr/>
            <p:nvPr/>
          </p:nvSpPr>
          <p:spPr>
            <a:xfrm>
              <a:off x="2264246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4" name="pt1572"/>
            <p:cNvSpPr/>
            <p:nvPr/>
          </p:nvSpPr>
          <p:spPr>
            <a:xfrm>
              <a:off x="227223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5" name="pt1573"/>
            <p:cNvSpPr/>
            <p:nvPr/>
          </p:nvSpPr>
          <p:spPr>
            <a:xfrm>
              <a:off x="2296207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6" name="pt1574"/>
            <p:cNvSpPr/>
            <p:nvPr/>
          </p:nvSpPr>
          <p:spPr>
            <a:xfrm>
              <a:off x="2280227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7" name="pt1575"/>
            <p:cNvSpPr/>
            <p:nvPr/>
          </p:nvSpPr>
          <p:spPr>
            <a:xfrm>
              <a:off x="228821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8" name="pt1576"/>
            <p:cNvSpPr/>
            <p:nvPr/>
          </p:nvSpPr>
          <p:spPr>
            <a:xfrm>
              <a:off x="2312188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9" name="pt1577"/>
            <p:cNvSpPr/>
            <p:nvPr/>
          </p:nvSpPr>
          <p:spPr>
            <a:xfrm>
              <a:off x="229620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0" name="pt1578"/>
            <p:cNvSpPr/>
            <p:nvPr/>
          </p:nvSpPr>
          <p:spPr>
            <a:xfrm>
              <a:off x="231218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1" name="pt1579"/>
            <p:cNvSpPr/>
            <p:nvPr/>
          </p:nvSpPr>
          <p:spPr>
            <a:xfrm>
              <a:off x="2296207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2" name="pt1580"/>
            <p:cNvSpPr/>
            <p:nvPr/>
          </p:nvSpPr>
          <p:spPr>
            <a:xfrm>
              <a:off x="2256256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3" name="pt1581"/>
            <p:cNvSpPr/>
            <p:nvPr/>
          </p:nvSpPr>
          <p:spPr>
            <a:xfrm>
              <a:off x="2312188" y="52731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4" name="pt1582"/>
            <p:cNvSpPr/>
            <p:nvPr/>
          </p:nvSpPr>
          <p:spPr>
            <a:xfrm>
              <a:off x="232816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5" name="pt1583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6" name="pt1584"/>
            <p:cNvSpPr/>
            <p:nvPr/>
          </p:nvSpPr>
          <p:spPr>
            <a:xfrm>
              <a:off x="230419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7" name="pt1585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8" name="pt1586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9" name="pt1587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0" name="pt1588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1" name="pt1589"/>
            <p:cNvSpPr/>
            <p:nvPr/>
          </p:nvSpPr>
          <p:spPr>
            <a:xfrm>
              <a:off x="2296207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2" name="pt1590"/>
            <p:cNvSpPr/>
            <p:nvPr/>
          </p:nvSpPr>
          <p:spPr>
            <a:xfrm>
              <a:off x="229620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3" name="pt1591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4" name="pt1592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5" name="pt1593"/>
            <p:cNvSpPr/>
            <p:nvPr/>
          </p:nvSpPr>
          <p:spPr>
            <a:xfrm>
              <a:off x="227223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6" name="pt1594"/>
            <p:cNvSpPr/>
            <p:nvPr/>
          </p:nvSpPr>
          <p:spPr>
            <a:xfrm>
              <a:off x="228022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7" name="pt1595"/>
            <p:cNvSpPr/>
            <p:nvPr/>
          </p:nvSpPr>
          <p:spPr>
            <a:xfrm>
              <a:off x="2288217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8" name="pt1596"/>
            <p:cNvSpPr/>
            <p:nvPr/>
          </p:nvSpPr>
          <p:spPr>
            <a:xfrm>
              <a:off x="228022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9" name="pt1597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0" name="pt1598"/>
            <p:cNvSpPr/>
            <p:nvPr/>
          </p:nvSpPr>
          <p:spPr>
            <a:xfrm>
              <a:off x="228022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1" name="pt1599"/>
            <p:cNvSpPr/>
            <p:nvPr/>
          </p:nvSpPr>
          <p:spPr>
            <a:xfrm>
              <a:off x="228022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2" name="pt1600"/>
            <p:cNvSpPr/>
            <p:nvPr/>
          </p:nvSpPr>
          <p:spPr>
            <a:xfrm>
              <a:off x="228022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3" name="pt1601"/>
            <p:cNvSpPr/>
            <p:nvPr/>
          </p:nvSpPr>
          <p:spPr>
            <a:xfrm>
              <a:off x="2304198" y="52499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4" name="pt1602"/>
            <p:cNvSpPr/>
            <p:nvPr/>
          </p:nvSpPr>
          <p:spPr>
            <a:xfrm>
              <a:off x="2328168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5" name="pt1603"/>
            <p:cNvSpPr/>
            <p:nvPr/>
          </p:nvSpPr>
          <p:spPr>
            <a:xfrm>
              <a:off x="2288217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6" name="pt1604"/>
            <p:cNvSpPr/>
            <p:nvPr/>
          </p:nvSpPr>
          <p:spPr>
            <a:xfrm>
              <a:off x="2304198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7" name="pt1605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8" name="pt1606"/>
            <p:cNvSpPr/>
            <p:nvPr/>
          </p:nvSpPr>
          <p:spPr>
            <a:xfrm>
              <a:off x="229620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9" name="pt1607"/>
            <p:cNvSpPr/>
            <p:nvPr/>
          </p:nvSpPr>
          <p:spPr>
            <a:xfrm>
              <a:off x="2288217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0" name="pt1608"/>
            <p:cNvSpPr/>
            <p:nvPr/>
          </p:nvSpPr>
          <p:spPr>
            <a:xfrm>
              <a:off x="255189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1" name="pt1609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2" name="pt1610"/>
            <p:cNvSpPr/>
            <p:nvPr/>
          </p:nvSpPr>
          <p:spPr>
            <a:xfrm>
              <a:off x="256787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3" name="pt1611"/>
            <p:cNvSpPr/>
            <p:nvPr/>
          </p:nvSpPr>
          <p:spPr>
            <a:xfrm>
              <a:off x="249596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4" name="pt1612"/>
            <p:cNvSpPr/>
            <p:nvPr/>
          </p:nvSpPr>
          <p:spPr>
            <a:xfrm>
              <a:off x="254390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5" name="pt1613"/>
            <p:cNvSpPr/>
            <p:nvPr/>
          </p:nvSpPr>
          <p:spPr>
            <a:xfrm>
              <a:off x="253591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6" name="pt1614"/>
            <p:cNvSpPr/>
            <p:nvPr/>
          </p:nvSpPr>
          <p:spPr>
            <a:xfrm>
              <a:off x="2551895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7" name="pt1615"/>
            <p:cNvSpPr/>
            <p:nvPr/>
          </p:nvSpPr>
          <p:spPr>
            <a:xfrm>
              <a:off x="2440032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8" name="pt1616"/>
            <p:cNvSpPr/>
            <p:nvPr/>
          </p:nvSpPr>
          <p:spPr>
            <a:xfrm>
              <a:off x="2543905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9" name="pt1617"/>
            <p:cNvSpPr/>
            <p:nvPr/>
          </p:nvSpPr>
          <p:spPr>
            <a:xfrm>
              <a:off x="2487973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0" name="pt1618"/>
            <p:cNvSpPr/>
            <p:nvPr/>
          </p:nvSpPr>
          <p:spPr>
            <a:xfrm>
              <a:off x="2456012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1" name="pt1619"/>
            <p:cNvSpPr/>
            <p:nvPr/>
          </p:nvSpPr>
          <p:spPr>
            <a:xfrm>
              <a:off x="251194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2" name="pt1620"/>
            <p:cNvSpPr/>
            <p:nvPr/>
          </p:nvSpPr>
          <p:spPr>
            <a:xfrm>
              <a:off x="249596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3" name="pt1621"/>
            <p:cNvSpPr/>
            <p:nvPr/>
          </p:nvSpPr>
          <p:spPr>
            <a:xfrm>
              <a:off x="255189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4" name="pt1622"/>
            <p:cNvSpPr/>
            <p:nvPr/>
          </p:nvSpPr>
          <p:spPr>
            <a:xfrm>
              <a:off x="2464002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5" name="pt1623"/>
            <p:cNvSpPr/>
            <p:nvPr/>
          </p:nvSpPr>
          <p:spPr>
            <a:xfrm>
              <a:off x="2527924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6" name="pt1624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7" name="pt1625"/>
            <p:cNvSpPr/>
            <p:nvPr/>
          </p:nvSpPr>
          <p:spPr>
            <a:xfrm>
              <a:off x="250395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8" name="pt1626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9" name="pt1627"/>
            <p:cNvSpPr/>
            <p:nvPr/>
          </p:nvSpPr>
          <p:spPr>
            <a:xfrm>
              <a:off x="2487973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0" name="pt1628"/>
            <p:cNvSpPr/>
            <p:nvPr/>
          </p:nvSpPr>
          <p:spPr>
            <a:xfrm>
              <a:off x="255988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1" name="pt1629"/>
            <p:cNvSpPr/>
            <p:nvPr/>
          </p:nvSpPr>
          <p:spPr>
            <a:xfrm>
              <a:off x="249596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2" name="pt1630"/>
            <p:cNvSpPr/>
            <p:nvPr/>
          </p:nvSpPr>
          <p:spPr>
            <a:xfrm>
              <a:off x="256787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3" name="pt1631"/>
            <p:cNvSpPr/>
            <p:nvPr/>
          </p:nvSpPr>
          <p:spPr>
            <a:xfrm>
              <a:off x="2551895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4" name="pt1632"/>
            <p:cNvSpPr/>
            <p:nvPr/>
          </p:nvSpPr>
          <p:spPr>
            <a:xfrm>
              <a:off x="251993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5" name="pt1633"/>
            <p:cNvSpPr/>
            <p:nvPr/>
          </p:nvSpPr>
          <p:spPr>
            <a:xfrm>
              <a:off x="2527924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6" name="pt1634"/>
            <p:cNvSpPr/>
            <p:nvPr/>
          </p:nvSpPr>
          <p:spPr>
            <a:xfrm>
              <a:off x="255988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7" name="pt1635"/>
            <p:cNvSpPr/>
            <p:nvPr/>
          </p:nvSpPr>
          <p:spPr>
            <a:xfrm>
              <a:off x="2575866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8" name="pt1636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9" name="pt1637"/>
            <p:cNvSpPr/>
            <p:nvPr/>
          </p:nvSpPr>
          <p:spPr>
            <a:xfrm>
              <a:off x="2456012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0" name="pt1638"/>
            <p:cNvSpPr/>
            <p:nvPr/>
          </p:nvSpPr>
          <p:spPr>
            <a:xfrm>
              <a:off x="2479983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1" name="pt1639"/>
            <p:cNvSpPr/>
            <p:nvPr/>
          </p:nvSpPr>
          <p:spPr>
            <a:xfrm>
              <a:off x="2471993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2" name="pt1640"/>
            <p:cNvSpPr/>
            <p:nvPr/>
          </p:nvSpPr>
          <p:spPr>
            <a:xfrm>
              <a:off x="2487973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3" name="pt1641"/>
            <p:cNvSpPr/>
            <p:nvPr/>
          </p:nvSpPr>
          <p:spPr>
            <a:xfrm>
              <a:off x="258385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4" name="pt1642"/>
            <p:cNvSpPr/>
            <p:nvPr/>
          </p:nvSpPr>
          <p:spPr>
            <a:xfrm>
              <a:off x="2535914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5" name="pt1643"/>
            <p:cNvSpPr/>
            <p:nvPr/>
          </p:nvSpPr>
          <p:spPr>
            <a:xfrm>
              <a:off x="2535914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6" name="pt1644"/>
            <p:cNvSpPr/>
            <p:nvPr/>
          </p:nvSpPr>
          <p:spPr>
            <a:xfrm>
              <a:off x="2551895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7" name="pt1645"/>
            <p:cNvSpPr/>
            <p:nvPr/>
          </p:nvSpPr>
          <p:spPr>
            <a:xfrm>
              <a:off x="252792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8" name="pt1646"/>
            <p:cNvSpPr/>
            <p:nvPr/>
          </p:nvSpPr>
          <p:spPr>
            <a:xfrm>
              <a:off x="250395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9" name="pt1647"/>
            <p:cNvSpPr/>
            <p:nvPr/>
          </p:nvSpPr>
          <p:spPr>
            <a:xfrm>
              <a:off x="249596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0" name="pt1648"/>
            <p:cNvSpPr/>
            <p:nvPr/>
          </p:nvSpPr>
          <p:spPr>
            <a:xfrm>
              <a:off x="2527924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1" name="pt1649"/>
            <p:cNvSpPr/>
            <p:nvPr/>
          </p:nvSpPr>
          <p:spPr>
            <a:xfrm>
              <a:off x="2543905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2" name="pt1650"/>
            <p:cNvSpPr/>
            <p:nvPr/>
          </p:nvSpPr>
          <p:spPr>
            <a:xfrm>
              <a:off x="2495963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3" name="pt1651"/>
            <p:cNvSpPr/>
            <p:nvPr/>
          </p:nvSpPr>
          <p:spPr>
            <a:xfrm>
              <a:off x="2440032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4" name="pt1652"/>
            <p:cNvSpPr/>
            <p:nvPr/>
          </p:nvSpPr>
          <p:spPr>
            <a:xfrm>
              <a:off x="251194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5" name="pt1653"/>
            <p:cNvSpPr/>
            <p:nvPr/>
          </p:nvSpPr>
          <p:spPr>
            <a:xfrm>
              <a:off x="2511944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6" name="pt1654"/>
            <p:cNvSpPr/>
            <p:nvPr/>
          </p:nvSpPr>
          <p:spPr>
            <a:xfrm>
              <a:off x="251194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7" name="pt1655"/>
            <p:cNvSpPr/>
            <p:nvPr/>
          </p:nvSpPr>
          <p:spPr>
            <a:xfrm>
              <a:off x="2519934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8" name="pt1656"/>
            <p:cNvSpPr/>
            <p:nvPr/>
          </p:nvSpPr>
          <p:spPr>
            <a:xfrm>
              <a:off x="2416061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9" name="pt1657"/>
            <p:cNvSpPr/>
            <p:nvPr/>
          </p:nvSpPr>
          <p:spPr>
            <a:xfrm>
              <a:off x="2503953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0" name="pt1658"/>
            <p:cNvSpPr/>
            <p:nvPr/>
          </p:nvSpPr>
          <p:spPr>
            <a:xfrm>
              <a:off x="265576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1" name="pt1659"/>
            <p:cNvSpPr/>
            <p:nvPr/>
          </p:nvSpPr>
          <p:spPr>
            <a:xfrm>
              <a:off x="258385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2" name="pt1660"/>
            <p:cNvSpPr/>
            <p:nvPr/>
          </p:nvSpPr>
          <p:spPr>
            <a:xfrm>
              <a:off x="264777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3" name="pt1661"/>
            <p:cNvSpPr/>
            <p:nvPr/>
          </p:nvSpPr>
          <p:spPr>
            <a:xfrm>
              <a:off x="262380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4" name="pt1662"/>
            <p:cNvSpPr/>
            <p:nvPr/>
          </p:nvSpPr>
          <p:spPr>
            <a:xfrm>
              <a:off x="2639787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5" name="pt1663"/>
            <p:cNvSpPr/>
            <p:nvPr/>
          </p:nvSpPr>
          <p:spPr>
            <a:xfrm>
              <a:off x="2703709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6" name="pt1664"/>
            <p:cNvSpPr/>
            <p:nvPr/>
          </p:nvSpPr>
          <p:spPr>
            <a:xfrm>
              <a:off x="2535914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7" name="pt1665"/>
            <p:cNvSpPr/>
            <p:nvPr/>
          </p:nvSpPr>
          <p:spPr>
            <a:xfrm>
              <a:off x="2679739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8" name="pt1666"/>
            <p:cNvSpPr/>
            <p:nvPr/>
          </p:nvSpPr>
          <p:spPr>
            <a:xfrm>
              <a:off x="263978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9" name="pt1667"/>
            <p:cNvSpPr/>
            <p:nvPr/>
          </p:nvSpPr>
          <p:spPr>
            <a:xfrm>
              <a:off x="266375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0" name="pt1668"/>
            <p:cNvSpPr/>
            <p:nvPr/>
          </p:nvSpPr>
          <p:spPr>
            <a:xfrm>
              <a:off x="2583856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1" name="pt1669"/>
            <p:cNvSpPr/>
            <p:nvPr/>
          </p:nvSpPr>
          <p:spPr>
            <a:xfrm>
              <a:off x="259983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2" name="pt1670"/>
            <p:cNvSpPr/>
            <p:nvPr/>
          </p:nvSpPr>
          <p:spPr>
            <a:xfrm>
              <a:off x="261581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3" name="pt1671"/>
            <p:cNvSpPr/>
            <p:nvPr/>
          </p:nvSpPr>
          <p:spPr>
            <a:xfrm>
              <a:off x="2575866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4" name="pt1672"/>
            <p:cNvSpPr/>
            <p:nvPr/>
          </p:nvSpPr>
          <p:spPr>
            <a:xfrm>
              <a:off x="2583856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5" name="pt1673"/>
            <p:cNvSpPr/>
            <p:nvPr/>
          </p:nvSpPr>
          <p:spPr>
            <a:xfrm>
              <a:off x="259983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6" name="pt1674"/>
            <p:cNvSpPr/>
            <p:nvPr/>
          </p:nvSpPr>
          <p:spPr>
            <a:xfrm>
              <a:off x="261581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7" name="pt1675"/>
            <p:cNvSpPr/>
            <p:nvPr/>
          </p:nvSpPr>
          <p:spPr>
            <a:xfrm>
              <a:off x="2711700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8" name="pt1676"/>
            <p:cNvSpPr/>
            <p:nvPr/>
          </p:nvSpPr>
          <p:spPr>
            <a:xfrm>
              <a:off x="2727680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9" name="pt1677"/>
            <p:cNvSpPr/>
            <p:nvPr/>
          </p:nvSpPr>
          <p:spPr>
            <a:xfrm>
              <a:off x="257586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0" name="pt1678"/>
            <p:cNvSpPr/>
            <p:nvPr/>
          </p:nvSpPr>
          <p:spPr>
            <a:xfrm>
              <a:off x="2631797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1" name="pt1679"/>
            <p:cNvSpPr/>
            <p:nvPr/>
          </p:nvSpPr>
          <p:spPr>
            <a:xfrm>
              <a:off x="2567875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2" name="pt1680"/>
            <p:cNvSpPr/>
            <p:nvPr/>
          </p:nvSpPr>
          <p:spPr>
            <a:xfrm>
              <a:off x="2711700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3" name="pt1681"/>
            <p:cNvSpPr/>
            <p:nvPr/>
          </p:nvSpPr>
          <p:spPr>
            <a:xfrm>
              <a:off x="256787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4" name="pt1682"/>
            <p:cNvSpPr/>
            <p:nvPr/>
          </p:nvSpPr>
          <p:spPr>
            <a:xfrm>
              <a:off x="263179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5" name="pt1683"/>
            <p:cNvSpPr/>
            <p:nvPr/>
          </p:nvSpPr>
          <p:spPr>
            <a:xfrm>
              <a:off x="265576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6" name="pt1684"/>
            <p:cNvSpPr/>
            <p:nvPr/>
          </p:nvSpPr>
          <p:spPr>
            <a:xfrm>
              <a:off x="255988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7" name="pt1685"/>
            <p:cNvSpPr/>
            <p:nvPr/>
          </p:nvSpPr>
          <p:spPr>
            <a:xfrm>
              <a:off x="256787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8" name="pt1686"/>
            <p:cNvSpPr/>
            <p:nvPr/>
          </p:nvSpPr>
          <p:spPr>
            <a:xfrm>
              <a:off x="262380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9" name="pt1687"/>
            <p:cNvSpPr/>
            <p:nvPr/>
          </p:nvSpPr>
          <p:spPr>
            <a:xfrm>
              <a:off x="2639787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0" name="pt1688"/>
            <p:cNvSpPr/>
            <p:nvPr/>
          </p:nvSpPr>
          <p:spPr>
            <a:xfrm>
              <a:off x="26637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1" name="pt1689"/>
            <p:cNvSpPr/>
            <p:nvPr/>
          </p:nvSpPr>
          <p:spPr>
            <a:xfrm>
              <a:off x="2687729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2" name="pt1690"/>
            <p:cNvSpPr/>
            <p:nvPr/>
          </p:nvSpPr>
          <p:spPr>
            <a:xfrm>
              <a:off x="2623807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3" name="pt1691"/>
            <p:cNvSpPr/>
            <p:nvPr/>
          </p:nvSpPr>
          <p:spPr>
            <a:xfrm>
              <a:off x="258385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4" name="pt1692"/>
            <p:cNvSpPr/>
            <p:nvPr/>
          </p:nvSpPr>
          <p:spPr>
            <a:xfrm>
              <a:off x="2623807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5" name="pt1693"/>
            <p:cNvSpPr/>
            <p:nvPr/>
          </p:nvSpPr>
          <p:spPr>
            <a:xfrm>
              <a:off x="26637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6" name="pt1694"/>
            <p:cNvSpPr/>
            <p:nvPr/>
          </p:nvSpPr>
          <p:spPr>
            <a:xfrm>
              <a:off x="2623807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7" name="pt1695"/>
            <p:cNvSpPr/>
            <p:nvPr/>
          </p:nvSpPr>
          <p:spPr>
            <a:xfrm>
              <a:off x="2615817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8" name="pt1696"/>
            <p:cNvSpPr/>
            <p:nvPr/>
          </p:nvSpPr>
          <p:spPr>
            <a:xfrm>
              <a:off x="2559885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9" name="pt1697"/>
            <p:cNvSpPr/>
            <p:nvPr/>
          </p:nvSpPr>
          <p:spPr>
            <a:xfrm>
              <a:off x="2607827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0" name="pt1698"/>
            <p:cNvSpPr/>
            <p:nvPr/>
          </p:nvSpPr>
          <p:spPr>
            <a:xfrm>
              <a:off x="2623807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1" name="pt1699"/>
            <p:cNvSpPr/>
            <p:nvPr/>
          </p:nvSpPr>
          <p:spPr>
            <a:xfrm>
              <a:off x="258385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2" name="pt1700"/>
            <p:cNvSpPr/>
            <p:nvPr/>
          </p:nvSpPr>
          <p:spPr>
            <a:xfrm>
              <a:off x="258385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3" name="pt1701"/>
            <p:cNvSpPr/>
            <p:nvPr/>
          </p:nvSpPr>
          <p:spPr>
            <a:xfrm>
              <a:off x="264777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4" name="pt1702"/>
            <p:cNvSpPr/>
            <p:nvPr/>
          </p:nvSpPr>
          <p:spPr>
            <a:xfrm>
              <a:off x="2631797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5" name="pt1703"/>
            <p:cNvSpPr/>
            <p:nvPr/>
          </p:nvSpPr>
          <p:spPr>
            <a:xfrm>
              <a:off x="2591846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6" name="pt1704"/>
            <p:cNvSpPr/>
            <p:nvPr/>
          </p:nvSpPr>
          <p:spPr>
            <a:xfrm>
              <a:off x="2575866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7" name="pt1705"/>
            <p:cNvSpPr/>
            <p:nvPr/>
          </p:nvSpPr>
          <p:spPr>
            <a:xfrm>
              <a:off x="2591846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8" name="pt1706"/>
            <p:cNvSpPr/>
            <p:nvPr/>
          </p:nvSpPr>
          <p:spPr>
            <a:xfrm>
              <a:off x="2607827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9" name="pt1707"/>
            <p:cNvSpPr/>
            <p:nvPr/>
          </p:nvSpPr>
          <p:spPr>
            <a:xfrm>
              <a:off x="258385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0" name="pl1708"/>
            <p:cNvSpPr/>
            <p:nvPr/>
          </p:nvSpPr>
          <p:spPr>
            <a:xfrm>
              <a:off x="2260031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1" name="pl1709"/>
            <p:cNvSpPr/>
            <p:nvPr/>
          </p:nvSpPr>
          <p:spPr>
            <a:xfrm>
              <a:off x="2278888" y="6131966"/>
              <a:ext cx="479414" cy="0"/>
            </a:xfrm>
            <a:custGeom>
              <a:avLst/>
              <a:pathLst>
                <a:path w="479414" h="0">
                  <a:moveTo>
                    <a:pt x="0" y="0"/>
                  </a:moveTo>
                  <a:lnTo>
                    <a:pt x="479414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2" name="pl1710"/>
            <p:cNvSpPr/>
            <p:nvPr/>
          </p:nvSpPr>
          <p:spPr>
            <a:xfrm>
              <a:off x="2278888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3" name="pl1711"/>
            <p:cNvSpPr/>
            <p:nvPr/>
          </p:nvSpPr>
          <p:spPr>
            <a:xfrm>
              <a:off x="2358790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4" name="pl1712"/>
            <p:cNvSpPr/>
            <p:nvPr/>
          </p:nvSpPr>
          <p:spPr>
            <a:xfrm>
              <a:off x="2438692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5" name="pl1713"/>
            <p:cNvSpPr/>
            <p:nvPr/>
          </p:nvSpPr>
          <p:spPr>
            <a:xfrm>
              <a:off x="2518595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6" name="pl1714"/>
            <p:cNvSpPr/>
            <p:nvPr/>
          </p:nvSpPr>
          <p:spPr>
            <a:xfrm>
              <a:off x="2598497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7" name="pl1715"/>
            <p:cNvSpPr/>
            <p:nvPr/>
          </p:nvSpPr>
          <p:spPr>
            <a:xfrm>
              <a:off x="2678399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8" name="pl1716"/>
            <p:cNvSpPr/>
            <p:nvPr/>
          </p:nvSpPr>
          <p:spPr>
            <a:xfrm>
              <a:off x="2758302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9" name="tx1717"/>
            <p:cNvSpPr/>
            <p:nvPr/>
          </p:nvSpPr>
          <p:spPr>
            <a:xfrm>
              <a:off x="2250911" y="6279179"/>
              <a:ext cx="55953" cy="7004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1720" name="tx1718"/>
            <p:cNvSpPr/>
            <p:nvPr/>
          </p:nvSpPr>
          <p:spPr>
            <a:xfrm>
              <a:off x="2410716" y="6276798"/>
              <a:ext cx="55953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1721" name="tx1719"/>
            <p:cNvSpPr/>
            <p:nvPr/>
          </p:nvSpPr>
          <p:spPr>
            <a:xfrm>
              <a:off x="2570520" y="6278187"/>
              <a:ext cx="55953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722" name="tx1720"/>
            <p:cNvSpPr/>
            <p:nvPr/>
          </p:nvSpPr>
          <p:spPr>
            <a:xfrm>
              <a:off x="2730325" y="6279973"/>
              <a:ext cx="55953" cy="6925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723" name="pt1721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4" name="pt1722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5" name="pt1723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6" name="pt1724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7" name="pt1725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8" name="pt1726"/>
            <p:cNvSpPr/>
            <p:nvPr/>
          </p:nvSpPr>
          <p:spPr>
            <a:xfrm>
              <a:off x="231218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9" name="pt1727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0" name="pt1728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1" name="pt1729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2" name="pt1730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3" name="pt1731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4" name="pt1732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5" name="pt1733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6" name="pt1734"/>
            <p:cNvSpPr/>
            <p:nvPr/>
          </p:nvSpPr>
          <p:spPr>
            <a:xfrm>
              <a:off x="2264246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7" name="pt1735"/>
            <p:cNvSpPr/>
            <p:nvPr/>
          </p:nvSpPr>
          <p:spPr>
            <a:xfrm>
              <a:off x="22722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8" name="pt1736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9" name="pt1737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0" name="pt1738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1" name="pt1739"/>
            <p:cNvSpPr/>
            <p:nvPr/>
          </p:nvSpPr>
          <p:spPr>
            <a:xfrm>
              <a:off x="231218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2" name="pt1740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3" name="pt1741"/>
            <p:cNvSpPr/>
            <p:nvPr/>
          </p:nvSpPr>
          <p:spPr>
            <a:xfrm>
              <a:off x="231218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4" name="pt1742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5" name="pt1743"/>
            <p:cNvSpPr/>
            <p:nvPr/>
          </p:nvSpPr>
          <p:spPr>
            <a:xfrm>
              <a:off x="2256256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6" name="pt1744"/>
            <p:cNvSpPr/>
            <p:nvPr/>
          </p:nvSpPr>
          <p:spPr>
            <a:xfrm>
              <a:off x="231218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7" name="pt1745"/>
            <p:cNvSpPr/>
            <p:nvPr/>
          </p:nvSpPr>
          <p:spPr>
            <a:xfrm>
              <a:off x="232816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8" name="pt1746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9" name="pt1747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0" name="pt1748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1" name="pt1749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2" name="pt1750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3" name="pt1751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4" name="pt1752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5" name="pt1753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6" name="pt1754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7" name="pt1755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8" name="pt1756"/>
            <p:cNvSpPr/>
            <p:nvPr/>
          </p:nvSpPr>
          <p:spPr>
            <a:xfrm>
              <a:off x="22722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9" name="pt1757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0" name="pt1758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1" name="pt1759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2" name="pt1760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3" name="pt1761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4" name="pt1762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5" name="pt1763"/>
            <p:cNvSpPr/>
            <p:nvPr/>
          </p:nvSpPr>
          <p:spPr>
            <a:xfrm>
              <a:off x="228022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6" name="pt1764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7" name="pt1765"/>
            <p:cNvSpPr/>
            <p:nvPr/>
          </p:nvSpPr>
          <p:spPr>
            <a:xfrm>
              <a:off x="232816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8" name="pt1766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9" name="pt1767"/>
            <p:cNvSpPr/>
            <p:nvPr/>
          </p:nvSpPr>
          <p:spPr>
            <a:xfrm>
              <a:off x="230419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0" name="pt1768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1" name="pt1769"/>
            <p:cNvSpPr/>
            <p:nvPr/>
          </p:nvSpPr>
          <p:spPr>
            <a:xfrm>
              <a:off x="229620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2" name="pt1770"/>
            <p:cNvSpPr/>
            <p:nvPr/>
          </p:nvSpPr>
          <p:spPr>
            <a:xfrm>
              <a:off x="228821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3" name="pt1771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4" name="pt1772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5" name="pt1773"/>
            <p:cNvSpPr/>
            <p:nvPr/>
          </p:nvSpPr>
          <p:spPr>
            <a:xfrm>
              <a:off x="256787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6" name="pt1774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7" name="pt1775"/>
            <p:cNvSpPr/>
            <p:nvPr/>
          </p:nvSpPr>
          <p:spPr>
            <a:xfrm>
              <a:off x="25439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8" name="pt1776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9" name="pt1777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0" name="pt1778"/>
            <p:cNvSpPr/>
            <p:nvPr/>
          </p:nvSpPr>
          <p:spPr>
            <a:xfrm>
              <a:off x="244003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1" name="pt1779"/>
            <p:cNvSpPr/>
            <p:nvPr/>
          </p:nvSpPr>
          <p:spPr>
            <a:xfrm>
              <a:off x="25439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2" name="pt1780"/>
            <p:cNvSpPr/>
            <p:nvPr/>
          </p:nvSpPr>
          <p:spPr>
            <a:xfrm>
              <a:off x="24879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3" name="pt1781"/>
            <p:cNvSpPr/>
            <p:nvPr/>
          </p:nvSpPr>
          <p:spPr>
            <a:xfrm>
              <a:off x="245601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4" name="pt1782"/>
            <p:cNvSpPr/>
            <p:nvPr/>
          </p:nvSpPr>
          <p:spPr>
            <a:xfrm>
              <a:off x="25119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5" name="pt1783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6" name="pt1784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7" name="pt1785"/>
            <p:cNvSpPr/>
            <p:nvPr/>
          </p:nvSpPr>
          <p:spPr>
            <a:xfrm>
              <a:off x="246400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8" name="pt1786"/>
            <p:cNvSpPr/>
            <p:nvPr/>
          </p:nvSpPr>
          <p:spPr>
            <a:xfrm>
              <a:off x="252792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9" name="pt1787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0" name="pt1788"/>
            <p:cNvSpPr/>
            <p:nvPr/>
          </p:nvSpPr>
          <p:spPr>
            <a:xfrm>
              <a:off x="250395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1" name="pt1789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2" name="pt1790"/>
            <p:cNvSpPr/>
            <p:nvPr/>
          </p:nvSpPr>
          <p:spPr>
            <a:xfrm>
              <a:off x="24879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3" name="pt1791"/>
            <p:cNvSpPr/>
            <p:nvPr/>
          </p:nvSpPr>
          <p:spPr>
            <a:xfrm>
              <a:off x="255988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4" name="pt1792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5" name="pt1793"/>
            <p:cNvSpPr/>
            <p:nvPr/>
          </p:nvSpPr>
          <p:spPr>
            <a:xfrm>
              <a:off x="256787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6" name="pt1794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7" name="pt1795"/>
            <p:cNvSpPr/>
            <p:nvPr/>
          </p:nvSpPr>
          <p:spPr>
            <a:xfrm>
              <a:off x="251993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8" name="pt1796"/>
            <p:cNvSpPr/>
            <p:nvPr/>
          </p:nvSpPr>
          <p:spPr>
            <a:xfrm>
              <a:off x="252792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9" name="pt1797"/>
            <p:cNvSpPr/>
            <p:nvPr/>
          </p:nvSpPr>
          <p:spPr>
            <a:xfrm>
              <a:off x="255988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0" name="pt1798"/>
            <p:cNvSpPr/>
            <p:nvPr/>
          </p:nvSpPr>
          <p:spPr>
            <a:xfrm>
              <a:off x="257586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1" name="pt1799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2" name="pt1800"/>
            <p:cNvSpPr/>
            <p:nvPr/>
          </p:nvSpPr>
          <p:spPr>
            <a:xfrm>
              <a:off x="245601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3" name="pt1801"/>
            <p:cNvSpPr/>
            <p:nvPr/>
          </p:nvSpPr>
          <p:spPr>
            <a:xfrm>
              <a:off x="247998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4" name="pt1802"/>
            <p:cNvSpPr/>
            <p:nvPr/>
          </p:nvSpPr>
          <p:spPr>
            <a:xfrm>
              <a:off x="247199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5" name="pt1803"/>
            <p:cNvSpPr/>
            <p:nvPr/>
          </p:nvSpPr>
          <p:spPr>
            <a:xfrm>
              <a:off x="248797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6" name="pt1804"/>
            <p:cNvSpPr/>
            <p:nvPr/>
          </p:nvSpPr>
          <p:spPr>
            <a:xfrm>
              <a:off x="2583856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7" name="pt1805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8" name="pt1806"/>
            <p:cNvSpPr/>
            <p:nvPr/>
          </p:nvSpPr>
          <p:spPr>
            <a:xfrm>
              <a:off x="253591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9" name="pt1807"/>
            <p:cNvSpPr/>
            <p:nvPr/>
          </p:nvSpPr>
          <p:spPr>
            <a:xfrm>
              <a:off x="255189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0" name="pt1808"/>
            <p:cNvSpPr/>
            <p:nvPr/>
          </p:nvSpPr>
          <p:spPr>
            <a:xfrm>
              <a:off x="252792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1" name="pt1809"/>
            <p:cNvSpPr/>
            <p:nvPr/>
          </p:nvSpPr>
          <p:spPr>
            <a:xfrm>
              <a:off x="250395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2" name="pt1810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3" name="pt1811"/>
            <p:cNvSpPr/>
            <p:nvPr/>
          </p:nvSpPr>
          <p:spPr>
            <a:xfrm>
              <a:off x="252792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4" name="pt1812"/>
            <p:cNvSpPr/>
            <p:nvPr/>
          </p:nvSpPr>
          <p:spPr>
            <a:xfrm>
              <a:off x="254390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5" name="pt1813"/>
            <p:cNvSpPr/>
            <p:nvPr/>
          </p:nvSpPr>
          <p:spPr>
            <a:xfrm>
              <a:off x="249596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6" name="pt1814"/>
            <p:cNvSpPr/>
            <p:nvPr/>
          </p:nvSpPr>
          <p:spPr>
            <a:xfrm>
              <a:off x="244003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7" name="pt1815"/>
            <p:cNvSpPr/>
            <p:nvPr/>
          </p:nvSpPr>
          <p:spPr>
            <a:xfrm>
              <a:off x="25119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8" name="pt1816"/>
            <p:cNvSpPr/>
            <p:nvPr/>
          </p:nvSpPr>
          <p:spPr>
            <a:xfrm>
              <a:off x="25119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9" name="pt1817"/>
            <p:cNvSpPr/>
            <p:nvPr/>
          </p:nvSpPr>
          <p:spPr>
            <a:xfrm>
              <a:off x="251194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0" name="pt1818"/>
            <p:cNvSpPr/>
            <p:nvPr/>
          </p:nvSpPr>
          <p:spPr>
            <a:xfrm>
              <a:off x="251993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1" name="pt1819"/>
            <p:cNvSpPr/>
            <p:nvPr/>
          </p:nvSpPr>
          <p:spPr>
            <a:xfrm>
              <a:off x="241606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2" name="pt1820"/>
            <p:cNvSpPr/>
            <p:nvPr/>
          </p:nvSpPr>
          <p:spPr>
            <a:xfrm>
              <a:off x="2503953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3" name="pt1821"/>
            <p:cNvSpPr/>
            <p:nvPr/>
          </p:nvSpPr>
          <p:spPr>
            <a:xfrm>
              <a:off x="265576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4" name="pt1822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5" name="pt1823"/>
            <p:cNvSpPr/>
            <p:nvPr/>
          </p:nvSpPr>
          <p:spPr>
            <a:xfrm>
              <a:off x="264777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6" name="pt1824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7" name="pt1825"/>
            <p:cNvSpPr/>
            <p:nvPr/>
          </p:nvSpPr>
          <p:spPr>
            <a:xfrm>
              <a:off x="26397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8" name="pt1826"/>
            <p:cNvSpPr/>
            <p:nvPr/>
          </p:nvSpPr>
          <p:spPr>
            <a:xfrm>
              <a:off x="270370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9" name="pt1827"/>
            <p:cNvSpPr/>
            <p:nvPr/>
          </p:nvSpPr>
          <p:spPr>
            <a:xfrm>
              <a:off x="2535914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0" name="pt1828"/>
            <p:cNvSpPr/>
            <p:nvPr/>
          </p:nvSpPr>
          <p:spPr>
            <a:xfrm>
              <a:off x="267973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1" name="pt1829"/>
            <p:cNvSpPr/>
            <p:nvPr/>
          </p:nvSpPr>
          <p:spPr>
            <a:xfrm>
              <a:off x="26397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2" name="pt1830"/>
            <p:cNvSpPr/>
            <p:nvPr/>
          </p:nvSpPr>
          <p:spPr>
            <a:xfrm>
              <a:off x="266375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3" name="pt1831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4" name="pt1832"/>
            <p:cNvSpPr/>
            <p:nvPr/>
          </p:nvSpPr>
          <p:spPr>
            <a:xfrm>
              <a:off x="259983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5" name="pt1833"/>
            <p:cNvSpPr/>
            <p:nvPr/>
          </p:nvSpPr>
          <p:spPr>
            <a:xfrm>
              <a:off x="261581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6" name="pt1834"/>
            <p:cNvSpPr/>
            <p:nvPr/>
          </p:nvSpPr>
          <p:spPr>
            <a:xfrm>
              <a:off x="257586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7" name="pt1835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8" name="pt1836"/>
            <p:cNvSpPr/>
            <p:nvPr/>
          </p:nvSpPr>
          <p:spPr>
            <a:xfrm>
              <a:off x="259983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9" name="pt1837"/>
            <p:cNvSpPr/>
            <p:nvPr/>
          </p:nvSpPr>
          <p:spPr>
            <a:xfrm>
              <a:off x="261581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0" name="pt1838"/>
            <p:cNvSpPr/>
            <p:nvPr/>
          </p:nvSpPr>
          <p:spPr>
            <a:xfrm>
              <a:off x="271170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1" name="pt1839"/>
            <p:cNvSpPr/>
            <p:nvPr/>
          </p:nvSpPr>
          <p:spPr>
            <a:xfrm>
              <a:off x="272768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2" name="pt1840"/>
            <p:cNvSpPr/>
            <p:nvPr/>
          </p:nvSpPr>
          <p:spPr>
            <a:xfrm>
              <a:off x="257586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3" name="pt1841"/>
            <p:cNvSpPr/>
            <p:nvPr/>
          </p:nvSpPr>
          <p:spPr>
            <a:xfrm>
              <a:off x="263179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4" name="pt1842"/>
            <p:cNvSpPr/>
            <p:nvPr/>
          </p:nvSpPr>
          <p:spPr>
            <a:xfrm>
              <a:off x="256787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5" name="pt1843"/>
            <p:cNvSpPr/>
            <p:nvPr/>
          </p:nvSpPr>
          <p:spPr>
            <a:xfrm>
              <a:off x="271170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6" name="pt1844"/>
            <p:cNvSpPr/>
            <p:nvPr/>
          </p:nvSpPr>
          <p:spPr>
            <a:xfrm>
              <a:off x="256787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7" name="pt1845"/>
            <p:cNvSpPr/>
            <p:nvPr/>
          </p:nvSpPr>
          <p:spPr>
            <a:xfrm>
              <a:off x="263179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8" name="pt1846"/>
            <p:cNvSpPr/>
            <p:nvPr/>
          </p:nvSpPr>
          <p:spPr>
            <a:xfrm>
              <a:off x="265576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9" name="pt1847"/>
            <p:cNvSpPr/>
            <p:nvPr/>
          </p:nvSpPr>
          <p:spPr>
            <a:xfrm>
              <a:off x="255988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0" name="pt1848"/>
            <p:cNvSpPr/>
            <p:nvPr/>
          </p:nvSpPr>
          <p:spPr>
            <a:xfrm>
              <a:off x="256787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1" name="pt1849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2" name="pt1850"/>
            <p:cNvSpPr/>
            <p:nvPr/>
          </p:nvSpPr>
          <p:spPr>
            <a:xfrm>
              <a:off x="263978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3" name="pt1851"/>
            <p:cNvSpPr/>
            <p:nvPr/>
          </p:nvSpPr>
          <p:spPr>
            <a:xfrm>
              <a:off x="266375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4" name="pt1852"/>
            <p:cNvSpPr/>
            <p:nvPr/>
          </p:nvSpPr>
          <p:spPr>
            <a:xfrm>
              <a:off x="268772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5" name="pt1853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6" name="pt1854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7" name="pt1855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8" name="pt1856"/>
            <p:cNvSpPr/>
            <p:nvPr/>
          </p:nvSpPr>
          <p:spPr>
            <a:xfrm>
              <a:off x="266375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9" name="pt1857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0" name="pt1858"/>
            <p:cNvSpPr/>
            <p:nvPr/>
          </p:nvSpPr>
          <p:spPr>
            <a:xfrm>
              <a:off x="261581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1" name="pt1859"/>
            <p:cNvSpPr/>
            <p:nvPr/>
          </p:nvSpPr>
          <p:spPr>
            <a:xfrm>
              <a:off x="255988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2" name="pt1860"/>
            <p:cNvSpPr/>
            <p:nvPr/>
          </p:nvSpPr>
          <p:spPr>
            <a:xfrm>
              <a:off x="260782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3" name="pt1861"/>
            <p:cNvSpPr/>
            <p:nvPr/>
          </p:nvSpPr>
          <p:spPr>
            <a:xfrm>
              <a:off x="262380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4" name="pt1862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5" name="pt1863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6" name="pt1864"/>
            <p:cNvSpPr/>
            <p:nvPr/>
          </p:nvSpPr>
          <p:spPr>
            <a:xfrm>
              <a:off x="264777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7" name="pt1865"/>
            <p:cNvSpPr/>
            <p:nvPr/>
          </p:nvSpPr>
          <p:spPr>
            <a:xfrm>
              <a:off x="263179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8" name="pt1866"/>
            <p:cNvSpPr/>
            <p:nvPr/>
          </p:nvSpPr>
          <p:spPr>
            <a:xfrm>
              <a:off x="259184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9" name="pt1867"/>
            <p:cNvSpPr/>
            <p:nvPr/>
          </p:nvSpPr>
          <p:spPr>
            <a:xfrm>
              <a:off x="257586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0" name="pt1868"/>
            <p:cNvSpPr/>
            <p:nvPr/>
          </p:nvSpPr>
          <p:spPr>
            <a:xfrm>
              <a:off x="259184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1" name="pt1869"/>
            <p:cNvSpPr/>
            <p:nvPr/>
          </p:nvSpPr>
          <p:spPr>
            <a:xfrm>
              <a:off x="260782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2" name="pt1870"/>
            <p:cNvSpPr/>
            <p:nvPr/>
          </p:nvSpPr>
          <p:spPr>
            <a:xfrm>
              <a:off x="258385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3" name="pl1871"/>
            <p:cNvSpPr/>
            <p:nvPr/>
          </p:nvSpPr>
          <p:spPr>
            <a:xfrm>
              <a:off x="2889869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4" name="pl1872"/>
            <p:cNvSpPr/>
            <p:nvPr/>
          </p:nvSpPr>
          <p:spPr>
            <a:xfrm>
              <a:off x="2987297" y="2646273"/>
              <a:ext cx="392853" cy="0"/>
            </a:xfrm>
            <a:custGeom>
              <a:avLst/>
              <a:pathLst>
                <a:path w="392853" h="0">
                  <a:moveTo>
                    <a:pt x="0" y="0"/>
                  </a:moveTo>
                  <a:lnTo>
                    <a:pt x="392853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5" name="pl1873"/>
            <p:cNvSpPr/>
            <p:nvPr/>
          </p:nvSpPr>
          <p:spPr>
            <a:xfrm>
              <a:off x="2987297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6" name="pl1874"/>
            <p:cNvSpPr/>
            <p:nvPr/>
          </p:nvSpPr>
          <p:spPr>
            <a:xfrm>
              <a:off x="3085510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7" name="pl1875"/>
            <p:cNvSpPr/>
            <p:nvPr/>
          </p:nvSpPr>
          <p:spPr>
            <a:xfrm>
              <a:off x="3183724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8" name="pl1876"/>
            <p:cNvSpPr/>
            <p:nvPr/>
          </p:nvSpPr>
          <p:spPr>
            <a:xfrm>
              <a:off x="3281937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9" name="pl1877"/>
            <p:cNvSpPr/>
            <p:nvPr/>
          </p:nvSpPr>
          <p:spPr>
            <a:xfrm>
              <a:off x="3380150" y="258592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0" name="tx1878"/>
            <p:cNvSpPr/>
            <p:nvPr/>
          </p:nvSpPr>
          <p:spPr>
            <a:xfrm>
              <a:off x="2917367" y="242900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1881" name="tx1879"/>
            <p:cNvSpPr/>
            <p:nvPr/>
          </p:nvSpPr>
          <p:spPr>
            <a:xfrm>
              <a:off x="3212007" y="2428804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882" name="pt1880"/>
            <p:cNvSpPr/>
            <p:nvPr/>
          </p:nvSpPr>
          <p:spPr>
            <a:xfrm>
              <a:off x="290573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3" name="pt1881"/>
            <p:cNvSpPr/>
            <p:nvPr/>
          </p:nvSpPr>
          <p:spPr>
            <a:xfrm>
              <a:off x="290573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4" name="pt1882"/>
            <p:cNvSpPr/>
            <p:nvPr/>
          </p:nvSpPr>
          <p:spPr>
            <a:xfrm>
              <a:off x="2905737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5" name="pt1883"/>
            <p:cNvSpPr/>
            <p:nvPr/>
          </p:nvSpPr>
          <p:spPr>
            <a:xfrm>
              <a:off x="290573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6" name="pt1884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7" name="pt1885"/>
            <p:cNvSpPr/>
            <p:nvPr/>
          </p:nvSpPr>
          <p:spPr>
            <a:xfrm>
              <a:off x="2945023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8" name="pt1886"/>
            <p:cNvSpPr/>
            <p:nvPr/>
          </p:nvSpPr>
          <p:spPr>
            <a:xfrm>
              <a:off x="2925380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9" name="pt1887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0" name="pt1888"/>
            <p:cNvSpPr/>
            <p:nvPr/>
          </p:nvSpPr>
          <p:spPr>
            <a:xfrm>
              <a:off x="290573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1" name="pt1889"/>
            <p:cNvSpPr/>
            <p:nvPr/>
          </p:nvSpPr>
          <p:spPr>
            <a:xfrm>
              <a:off x="2886095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2" name="pt1890"/>
            <p:cNvSpPr/>
            <p:nvPr/>
          </p:nvSpPr>
          <p:spPr>
            <a:xfrm>
              <a:off x="290573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3" name="pt1891"/>
            <p:cNvSpPr/>
            <p:nvPr/>
          </p:nvSpPr>
          <p:spPr>
            <a:xfrm>
              <a:off x="290573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4" name="pt1892"/>
            <p:cNvSpPr/>
            <p:nvPr/>
          </p:nvSpPr>
          <p:spPr>
            <a:xfrm>
              <a:off x="2886095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5" name="pt1893"/>
            <p:cNvSpPr/>
            <p:nvPr/>
          </p:nvSpPr>
          <p:spPr>
            <a:xfrm>
              <a:off x="2886095" y="3201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6" name="pt1894"/>
            <p:cNvSpPr/>
            <p:nvPr/>
          </p:nvSpPr>
          <p:spPr>
            <a:xfrm>
              <a:off x="2905737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7" name="pt1895"/>
            <p:cNvSpPr/>
            <p:nvPr/>
          </p:nvSpPr>
          <p:spPr>
            <a:xfrm>
              <a:off x="2945023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8" name="pt1896"/>
            <p:cNvSpPr/>
            <p:nvPr/>
          </p:nvSpPr>
          <p:spPr>
            <a:xfrm>
              <a:off x="2945023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9" name="pt1897"/>
            <p:cNvSpPr/>
            <p:nvPr/>
          </p:nvSpPr>
          <p:spPr>
            <a:xfrm>
              <a:off x="2925380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0" name="pt1898"/>
            <p:cNvSpPr/>
            <p:nvPr/>
          </p:nvSpPr>
          <p:spPr>
            <a:xfrm>
              <a:off x="2925380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1" name="pt1899"/>
            <p:cNvSpPr/>
            <p:nvPr/>
          </p:nvSpPr>
          <p:spPr>
            <a:xfrm>
              <a:off x="2925380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2" name="pt1900"/>
            <p:cNvSpPr/>
            <p:nvPr/>
          </p:nvSpPr>
          <p:spPr>
            <a:xfrm>
              <a:off x="2905737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3" name="pt1901"/>
            <p:cNvSpPr/>
            <p:nvPr/>
          </p:nvSpPr>
          <p:spPr>
            <a:xfrm>
              <a:off x="2945023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4" name="pt1902"/>
            <p:cNvSpPr/>
            <p:nvPr/>
          </p:nvSpPr>
          <p:spPr>
            <a:xfrm>
              <a:off x="290573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5" name="pt1903"/>
            <p:cNvSpPr/>
            <p:nvPr/>
          </p:nvSpPr>
          <p:spPr>
            <a:xfrm>
              <a:off x="2964665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6" name="pt1904"/>
            <p:cNvSpPr/>
            <p:nvPr/>
          </p:nvSpPr>
          <p:spPr>
            <a:xfrm>
              <a:off x="290573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7" name="pt1905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8" name="pt1906"/>
            <p:cNvSpPr/>
            <p:nvPr/>
          </p:nvSpPr>
          <p:spPr>
            <a:xfrm>
              <a:off x="2945023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9" name="pt1907"/>
            <p:cNvSpPr/>
            <p:nvPr/>
          </p:nvSpPr>
          <p:spPr>
            <a:xfrm>
              <a:off x="290573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0" name="pt1908"/>
            <p:cNvSpPr/>
            <p:nvPr/>
          </p:nvSpPr>
          <p:spPr>
            <a:xfrm>
              <a:off x="2905737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1" name="pt1909"/>
            <p:cNvSpPr/>
            <p:nvPr/>
          </p:nvSpPr>
          <p:spPr>
            <a:xfrm>
              <a:off x="2905737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2" name="pt1910"/>
            <p:cNvSpPr/>
            <p:nvPr/>
          </p:nvSpPr>
          <p:spPr>
            <a:xfrm>
              <a:off x="2905737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3" name="pt1911"/>
            <p:cNvSpPr/>
            <p:nvPr/>
          </p:nvSpPr>
          <p:spPr>
            <a:xfrm>
              <a:off x="2945023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4" name="pt1912"/>
            <p:cNvSpPr/>
            <p:nvPr/>
          </p:nvSpPr>
          <p:spPr>
            <a:xfrm>
              <a:off x="2886095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5" name="pt1913"/>
            <p:cNvSpPr/>
            <p:nvPr/>
          </p:nvSpPr>
          <p:spPr>
            <a:xfrm>
              <a:off x="290573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6" name="pt1914"/>
            <p:cNvSpPr/>
            <p:nvPr/>
          </p:nvSpPr>
          <p:spPr>
            <a:xfrm>
              <a:off x="290573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7" name="pt1915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8" name="pt1916"/>
            <p:cNvSpPr/>
            <p:nvPr/>
          </p:nvSpPr>
          <p:spPr>
            <a:xfrm>
              <a:off x="290573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9" name="pt1917"/>
            <p:cNvSpPr/>
            <p:nvPr/>
          </p:nvSpPr>
          <p:spPr>
            <a:xfrm>
              <a:off x="2886095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0" name="pt1918"/>
            <p:cNvSpPr/>
            <p:nvPr/>
          </p:nvSpPr>
          <p:spPr>
            <a:xfrm>
              <a:off x="290573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1" name="pt1919"/>
            <p:cNvSpPr/>
            <p:nvPr/>
          </p:nvSpPr>
          <p:spPr>
            <a:xfrm>
              <a:off x="290573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2" name="pt1920"/>
            <p:cNvSpPr/>
            <p:nvPr/>
          </p:nvSpPr>
          <p:spPr>
            <a:xfrm>
              <a:off x="2925380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3" name="pt1921"/>
            <p:cNvSpPr/>
            <p:nvPr/>
          </p:nvSpPr>
          <p:spPr>
            <a:xfrm>
              <a:off x="2925380" y="31710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4" name="pt1922"/>
            <p:cNvSpPr/>
            <p:nvPr/>
          </p:nvSpPr>
          <p:spPr>
            <a:xfrm>
              <a:off x="2905737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5" name="pt1923"/>
            <p:cNvSpPr/>
            <p:nvPr/>
          </p:nvSpPr>
          <p:spPr>
            <a:xfrm>
              <a:off x="2984308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6" name="pt1924"/>
            <p:cNvSpPr/>
            <p:nvPr/>
          </p:nvSpPr>
          <p:spPr>
            <a:xfrm>
              <a:off x="2945023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7" name="pt1925"/>
            <p:cNvSpPr/>
            <p:nvPr/>
          </p:nvSpPr>
          <p:spPr>
            <a:xfrm>
              <a:off x="2925380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8" name="pt1926"/>
            <p:cNvSpPr/>
            <p:nvPr/>
          </p:nvSpPr>
          <p:spPr>
            <a:xfrm>
              <a:off x="2905737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9" name="pt1927"/>
            <p:cNvSpPr/>
            <p:nvPr/>
          </p:nvSpPr>
          <p:spPr>
            <a:xfrm>
              <a:off x="2905737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0" name="pt1928"/>
            <p:cNvSpPr/>
            <p:nvPr/>
          </p:nvSpPr>
          <p:spPr>
            <a:xfrm>
              <a:off x="2905737" y="3047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1" name="pt1929"/>
            <p:cNvSpPr/>
            <p:nvPr/>
          </p:nvSpPr>
          <p:spPr>
            <a:xfrm>
              <a:off x="2905737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2" name="pt1930"/>
            <p:cNvSpPr/>
            <p:nvPr/>
          </p:nvSpPr>
          <p:spPr>
            <a:xfrm>
              <a:off x="3141449" y="2784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3" name="pt1931"/>
            <p:cNvSpPr/>
            <p:nvPr/>
          </p:nvSpPr>
          <p:spPr>
            <a:xfrm>
              <a:off x="3161092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4" name="pt1932"/>
            <p:cNvSpPr/>
            <p:nvPr/>
          </p:nvSpPr>
          <p:spPr>
            <a:xfrm>
              <a:off x="3161092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5" name="pt1933"/>
            <p:cNvSpPr/>
            <p:nvPr/>
          </p:nvSpPr>
          <p:spPr>
            <a:xfrm>
              <a:off x="312180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6" name="pt1934"/>
            <p:cNvSpPr/>
            <p:nvPr/>
          </p:nvSpPr>
          <p:spPr>
            <a:xfrm>
              <a:off x="3161092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7" name="pt1935"/>
            <p:cNvSpPr/>
            <p:nvPr/>
          </p:nvSpPr>
          <p:spPr>
            <a:xfrm>
              <a:off x="3121807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8" name="pt1936"/>
            <p:cNvSpPr/>
            <p:nvPr/>
          </p:nvSpPr>
          <p:spPr>
            <a:xfrm>
              <a:off x="3180735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9" name="pt1937"/>
            <p:cNvSpPr/>
            <p:nvPr/>
          </p:nvSpPr>
          <p:spPr>
            <a:xfrm>
              <a:off x="3062879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0" name="pt1938"/>
            <p:cNvSpPr/>
            <p:nvPr/>
          </p:nvSpPr>
          <p:spPr>
            <a:xfrm>
              <a:off x="3121807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1" name="pt1939"/>
            <p:cNvSpPr/>
            <p:nvPr/>
          </p:nvSpPr>
          <p:spPr>
            <a:xfrm>
              <a:off x="3141449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2" name="pt1940"/>
            <p:cNvSpPr/>
            <p:nvPr/>
          </p:nvSpPr>
          <p:spPr>
            <a:xfrm>
              <a:off x="3062879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3" name="pt1941"/>
            <p:cNvSpPr/>
            <p:nvPr/>
          </p:nvSpPr>
          <p:spPr>
            <a:xfrm>
              <a:off x="3161092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4" name="pt1942"/>
            <p:cNvSpPr/>
            <p:nvPr/>
          </p:nvSpPr>
          <p:spPr>
            <a:xfrm>
              <a:off x="3062879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5" name="pt1943"/>
            <p:cNvSpPr/>
            <p:nvPr/>
          </p:nvSpPr>
          <p:spPr>
            <a:xfrm>
              <a:off x="314144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6" name="pt1944"/>
            <p:cNvSpPr/>
            <p:nvPr/>
          </p:nvSpPr>
          <p:spPr>
            <a:xfrm>
              <a:off x="3121807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7" name="pt1945"/>
            <p:cNvSpPr/>
            <p:nvPr/>
          </p:nvSpPr>
          <p:spPr>
            <a:xfrm>
              <a:off x="3141449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8" name="pt1946"/>
            <p:cNvSpPr/>
            <p:nvPr/>
          </p:nvSpPr>
          <p:spPr>
            <a:xfrm>
              <a:off x="3161092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9" name="pt1947"/>
            <p:cNvSpPr/>
            <p:nvPr/>
          </p:nvSpPr>
          <p:spPr>
            <a:xfrm>
              <a:off x="3062879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0" name="pt1948"/>
            <p:cNvSpPr/>
            <p:nvPr/>
          </p:nvSpPr>
          <p:spPr>
            <a:xfrm>
              <a:off x="3161092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1" name="pt1949"/>
            <p:cNvSpPr/>
            <p:nvPr/>
          </p:nvSpPr>
          <p:spPr>
            <a:xfrm>
              <a:off x="3082521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2" name="pt1950"/>
            <p:cNvSpPr/>
            <p:nvPr/>
          </p:nvSpPr>
          <p:spPr>
            <a:xfrm>
              <a:off x="3220020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3" name="pt1951"/>
            <p:cNvSpPr/>
            <p:nvPr/>
          </p:nvSpPr>
          <p:spPr>
            <a:xfrm>
              <a:off x="3121807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4" name="pt1952"/>
            <p:cNvSpPr/>
            <p:nvPr/>
          </p:nvSpPr>
          <p:spPr>
            <a:xfrm>
              <a:off x="3161092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5" name="pt1953"/>
            <p:cNvSpPr/>
            <p:nvPr/>
          </p:nvSpPr>
          <p:spPr>
            <a:xfrm>
              <a:off x="3102164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6" name="pt1954"/>
            <p:cNvSpPr/>
            <p:nvPr/>
          </p:nvSpPr>
          <p:spPr>
            <a:xfrm>
              <a:off x="3121807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7" name="pt1955"/>
            <p:cNvSpPr/>
            <p:nvPr/>
          </p:nvSpPr>
          <p:spPr>
            <a:xfrm>
              <a:off x="3141449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8" name="pt1956"/>
            <p:cNvSpPr/>
            <p:nvPr/>
          </p:nvSpPr>
          <p:spPr>
            <a:xfrm>
              <a:off x="3141449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9" name="pt1957"/>
            <p:cNvSpPr/>
            <p:nvPr/>
          </p:nvSpPr>
          <p:spPr>
            <a:xfrm>
              <a:off x="3200377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0" name="pt1958"/>
            <p:cNvSpPr/>
            <p:nvPr/>
          </p:nvSpPr>
          <p:spPr>
            <a:xfrm>
              <a:off x="3161092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1" name="pt1959"/>
            <p:cNvSpPr/>
            <p:nvPr/>
          </p:nvSpPr>
          <p:spPr>
            <a:xfrm>
              <a:off x="3062879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2" name="pt1960"/>
            <p:cNvSpPr/>
            <p:nvPr/>
          </p:nvSpPr>
          <p:spPr>
            <a:xfrm>
              <a:off x="3082521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3" name="pt1961"/>
            <p:cNvSpPr/>
            <p:nvPr/>
          </p:nvSpPr>
          <p:spPr>
            <a:xfrm>
              <a:off x="3062879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4" name="pt1962"/>
            <p:cNvSpPr/>
            <p:nvPr/>
          </p:nvSpPr>
          <p:spPr>
            <a:xfrm>
              <a:off x="3102164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5" name="pt1963"/>
            <p:cNvSpPr/>
            <p:nvPr/>
          </p:nvSpPr>
          <p:spPr>
            <a:xfrm>
              <a:off x="3180735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6" name="pt1964"/>
            <p:cNvSpPr/>
            <p:nvPr/>
          </p:nvSpPr>
          <p:spPr>
            <a:xfrm>
              <a:off x="3161092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7" name="pt1965"/>
            <p:cNvSpPr/>
            <p:nvPr/>
          </p:nvSpPr>
          <p:spPr>
            <a:xfrm>
              <a:off x="3180735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8" name="pt1966"/>
            <p:cNvSpPr/>
            <p:nvPr/>
          </p:nvSpPr>
          <p:spPr>
            <a:xfrm>
              <a:off x="3161092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9" name="pt1967"/>
            <p:cNvSpPr/>
            <p:nvPr/>
          </p:nvSpPr>
          <p:spPr>
            <a:xfrm>
              <a:off x="3121807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0" name="pt1968"/>
            <p:cNvSpPr/>
            <p:nvPr/>
          </p:nvSpPr>
          <p:spPr>
            <a:xfrm>
              <a:off x="3121807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1" name="pt1969"/>
            <p:cNvSpPr/>
            <p:nvPr/>
          </p:nvSpPr>
          <p:spPr>
            <a:xfrm>
              <a:off x="3121807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2" name="pt1970"/>
            <p:cNvSpPr/>
            <p:nvPr/>
          </p:nvSpPr>
          <p:spPr>
            <a:xfrm>
              <a:off x="3102164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3" name="pt1971"/>
            <p:cNvSpPr/>
            <p:nvPr/>
          </p:nvSpPr>
          <p:spPr>
            <a:xfrm>
              <a:off x="314144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4" name="pt1972"/>
            <p:cNvSpPr/>
            <p:nvPr/>
          </p:nvSpPr>
          <p:spPr>
            <a:xfrm>
              <a:off x="3102164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5" name="pt1973"/>
            <p:cNvSpPr/>
            <p:nvPr/>
          </p:nvSpPr>
          <p:spPr>
            <a:xfrm>
              <a:off x="3062879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6" name="pt1974"/>
            <p:cNvSpPr/>
            <p:nvPr/>
          </p:nvSpPr>
          <p:spPr>
            <a:xfrm>
              <a:off x="3121807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7" name="pt1975"/>
            <p:cNvSpPr/>
            <p:nvPr/>
          </p:nvSpPr>
          <p:spPr>
            <a:xfrm>
              <a:off x="310216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8" name="pt1976"/>
            <p:cNvSpPr/>
            <p:nvPr/>
          </p:nvSpPr>
          <p:spPr>
            <a:xfrm>
              <a:off x="3121807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9" name="pt1977"/>
            <p:cNvSpPr/>
            <p:nvPr/>
          </p:nvSpPr>
          <p:spPr>
            <a:xfrm>
              <a:off x="3121807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0" name="pt1978"/>
            <p:cNvSpPr/>
            <p:nvPr/>
          </p:nvSpPr>
          <p:spPr>
            <a:xfrm>
              <a:off x="3082521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1" name="pt1979"/>
            <p:cNvSpPr/>
            <p:nvPr/>
          </p:nvSpPr>
          <p:spPr>
            <a:xfrm>
              <a:off x="3121807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2" name="pt1980"/>
            <p:cNvSpPr/>
            <p:nvPr/>
          </p:nvSpPr>
          <p:spPr>
            <a:xfrm>
              <a:off x="3357519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3" name="pt1981"/>
            <p:cNvSpPr/>
            <p:nvPr/>
          </p:nvSpPr>
          <p:spPr>
            <a:xfrm>
              <a:off x="323966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4" name="pt1982"/>
            <p:cNvSpPr/>
            <p:nvPr/>
          </p:nvSpPr>
          <p:spPr>
            <a:xfrm>
              <a:off x="3278948" y="276946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5" name="pt1983"/>
            <p:cNvSpPr/>
            <p:nvPr/>
          </p:nvSpPr>
          <p:spPr>
            <a:xfrm>
              <a:off x="3220020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6" name="pt1984"/>
            <p:cNvSpPr/>
            <p:nvPr/>
          </p:nvSpPr>
          <p:spPr>
            <a:xfrm>
              <a:off x="3298591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7" name="pt1985"/>
            <p:cNvSpPr/>
            <p:nvPr/>
          </p:nvSpPr>
          <p:spPr>
            <a:xfrm>
              <a:off x="3278948" y="269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8" name="pt1986"/>
            <p:cNvSpPr/>
            <p:nvPr/>
          </p:nvSpPr>
          <p:spPr>
            <a:xfrm>
              <a:off x="3200377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9" name="pt1987"/>
            <p:cNvSpPr/>
            <p:nvPr/>
          </p:nvSpPr>
          <p:spPr>
            <a:xfrm>
              <a:off x="3220020" y="27385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0" name="pt1988"/>
            <p:cNvSpPr/>
            <p:nvPr/>
          </p:nvSpPr>
          <p:spPr>
            <a:xfrm>
              <a:off x="3220020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1" name="pt1989"/>
            <p:cNvSpPr/>
            <p:nvPr/>
          </p:nvSpPr>
          <p:spPr>
            <a:xfrm>
              <a:off x="3357519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2" name="pt1990"/>
            <p:cNvSpPr/>
            <p:nvPr/>
          </p:nvSpPr>
          <p:spPr>
            <a:xfrm>
              <a:off x="3259305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3" name="pt1991"/>
            <p:cNvSpPr/>
            <p:nvPr/>
          </p:nvSpPr>
          <p:spPr>
            <a:xfrm>
              <a:off x="3239663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4" name="pt1992"/>
            <p:cNvSpPr/>
            <p:nvPr/>
          </p:nvSpPr>
          <p:spPr>
            <a:xfrm>
              <a:off x="3278948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5" name="pt1993"/>
            <p:cNvSpPr/>
            <p:nvPr/>
          </p:nvSpPr>
          <p:spPr>
            <a:xfrm>
              <a:off x="3259305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6" name="pt1994"/>
            <p:cNvSpPr/>
            <p:nvPr/>
          </p:nvSpPr>
          <p:spPr>
            <a:xfrm>
              <a:off x="333787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7" name="pt1995"/>
            <p:cNvSpPr/>
            <p:nvPr/>
          </p:nvSpPr>
          <p:spPr>
            <a:xfrm>
              <a:off x="3318233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8" name="pt1996"/>
            <p:cNvSpPr/>
            <p:nvPr/>
          </p:nvSpPr>
          <p:spPr>
            <a:xfrm>
              <a:off x="3220020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9" name="pt1997"/>
            <p:cNvSpPr/>
            <p:nvPr/>
          </p:nvSpPr>
          <p:spPr>
            <a:xfrm>
              <a:off x="3298591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0" name="pt1998"/>
            <p:cNvSpPr/>
            <p:nvPr/>
          </p:nvSpPr>
          <p:spPr>
            <a:xfrm>
              <a:off x="3318233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1" name="pt1999"/>
            <p:cNvSpPr/>
            <p:nvPr/>
          </p:nvSpPr>
          <p:spPr>
            <a:xfrm>
              <a:off x="3161092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2" name="pt2000"/>
            <p:cNvSpPr/>
            <p:nvPr/>
          </p:nvSpPr>
          <p:spPr>
            <a:xfrm>
              <a:off x="3318233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3" name="pt2001"/>
            <p:cNvSpPr/>
            <p:nvPr/>
          </p:nvSpPr>
          <p:spPr>
            <a:xfrm>
              <a:off x="3259305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4" name="pt2002"/>
            <p:cNvSpPr/>
            <p:nvPr/>
          </p:nvSpPr>
          <p:spPr>
            <a:xfrm>
              <a:off x="3259305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5" name="pt2003"/>
            <p:cNvSpPr/>
            <p:nvPr/>
          </p:nvSpPr>
          <p:spPr>
            <a:xfrm>
              <a:off x="3220020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6" name="pt2004"/>
            <p:cNvSpPr/>
            <p:nvPr/>
          </p:nvSpPr>
          <p:spPr>
            <a:xfrm>
              <a:off x="327894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7" name="pt2005"/>
            <p:cNvSpPr/>
            <p:nvPr/>
          </p:nvSpPr>
          <p:spPr>
            <a:xfrm>
              <a:off x="3220020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8" name="pt2006"/>
            <p:cNvSpPr/>
            <p:nvPr/>
          </p:nvSpPr>
          <p:spPr>
            <a:xfrm>
              <a:off x="3220020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9" name="pt2007"/>
            <p:cNvSpPr/>
            <p:nvPr/>
          </p:nvSpPr>
          <p:spPr>
            <a:xfrm>
              <a:off x="3220020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0" name="pt2008"/>
            <p:cNvSpPr/>
            <p:nvPr/>
          </p:nvSpPr>
          <p:spPr>
            <a:xfrm>
              <a:off x="327894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1" name="pt2009"/>
            <p:cNvSpPr/>
            <p:nvPr/>
          </p:nvSpPr>
          <p:spPr>
            <a:xfrm>
              <a:off x="3180735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2" name="pt2010"/>
            <p:cNvSpPr/>
            <p:nvPr/>
          </p:nvSpPr>
          <p:spPr>
            <a:xfrm>
              <a:off x="3239663" y="27231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3" name="pt2011"/>
            <p:cNvSpPr/>
            <p:nvPr/>
          </p:nvSpPr>
          <p:spPr>
            <a:xfrm>
              <a:off x="3259305" y="26458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4" name="pt2012"/>
            <p:cNvSpPr/>
            <p:nvPr/>
          </p:nvSpPr>
          <p:spPr>
            <a:xfrm>
              <a:off x="3298591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5" name="pt2013"/>
            <p:cNvSpPr/>
            <p:nvPr/>
          </p:nvSpPr>
          <p:spPr>
            <a:xfrm>
              <a:off x="3161092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6" name="pt2014"/>
            <p:cNvSpPr/>
            <p:nvPr/>
          </p:nvSpPr>
          <p:spPr>
            <a:xfrm>
              <a:off x="3141449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7" name="pt2015"/>
            <p:cNvSpPr/>
            <p:nvPr/>
          </p:nvSpPr>
          <p:spPr>
            <a:xfrm>
              <a:off x="3318233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8" name="pt2016"/>
            <p:cNvSpPr/>
            <p:nvPr/>
          </p:nvSpPr>
          <p:spPr>
            <a:xfrm>
              <a:off x="333787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9" name="pt2017"/>
            <p:cNvSpPr/>
            <p:nvPr/>
          </p:nvSpPr>
          <p:spPr>
            <a:xfrm>
              <a:off x="3220020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0" name="pt2018"/>
            <p:cNvSpPr/>
            <p:nvPr/>
          </p:nvSpPr>
          <p:spPr>
            <a:xfrm>
              <a:off x="3220020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1" name="pt2019"/>
            <p:cNvSpPr/>
            <p:nvPr/>
          </p:nvSpPr>
          <p:spPr>
            <a:xfrm>
              <a:off x="3278948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2" name="pt2020"/>
            <p:cNvSpPr/>
            <p:nvPr/>
          </p:nvSpPr>
          <p:spPr>
            <a:xfrm>
              <a:off x="333787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3" name="pt2021"/>
            <p:cNvSpPr/>
            <p:nvPr/>
          </p:nvSpPr>
          <p:spPr>
            <a:xfrm>
              <a:off x="3318233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4" name="pt2022"/>
            <p:cNvSpPr/>
            <p:nvPr/>
          </p:nvSpPr>
          <p:spPr>
            <a:xfrm>
              <a:off x="3239663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5" name="pt2023"/>
            <p:cNvSpPr/>
            <p:nvPr/>
          </p:nvSpPr>
          <p:spPr>
            <a:xfrm>
              <a:off x="3318233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6" name="pt2024"/>
            <p:cNvSpPr/>
            <p:nvPr/>
          </p:nvSpPr>
          <p:spPr>
            <a:xfrm>
              <a:off x="3357519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7" name="pt2025"/>
            <p:cNvSpPr/>
            <p:nvPr/>
          </p:nvSpPr>
          <p:spPr>
            <a:xfrm>
              <a:off x="3318233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8" name="pt2026"/>
            <p:cNvSpPr/>
            <p:nvPr/>
          </p:nvSpPr>
          <p:spPr>
            <a:xfrm>
              <a:off x="3239663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9" name="pt2027"/>
            <p:cNvSpPr/>
            <p:nvPr/>
          </p:nvSpPr>
          <p:spPr>
            <a:xfrm>
              <a:off x="3259305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0" name="pt2028"/>
            <p:cNvSpPr/>
            <p:nvPr/>
          </p:nvSpPr>
          <p:spPr>
            <a:xfrm>
              <a:off x="3318233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1" name="pt2029"/>
            <p:cNvSpPr/>
            <p:nvPr/>
          </p:nvSpPr>
          <p:spPr>
            <a:xfrm>
              <a:off x="3220020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2" name="pl2030"/>
            <p:cNvSpPr/>
            <p:nvPr/>
          </p:nvSpPr>
          <p:spPr>
            <a:xfrm>
              <a:off x="2889869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3" name="pt2031"/>
            <p:cNvSpPr/>
            <p:nvPr/>
          </p:nvSpPr>
          <p:spPr>
            <a:xfrm>
              <a:off x="290573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4" name="pt2032"/>
            <p:cNvSpPr/>
            <p:nvPr/>
          </p:nvSpPr>
          <p:spPr>
            <a:xfrm>
              <a:off x="290573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5" name="pt2033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6" name="pt2034"/>
            <p:cNvSpPr/>
            <p:nvPr/>
          </p:nvSpPr>
          <p:spPr>
            <a:xfrm>
              <a:off x="290573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7" name="pt2035"/>
            <p:cNvSpPr/>
            <p:nvPr/>
          </p:nvSpPr>
          <p:spPr>
            <a:xfrm>
              <a:off x="290573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8" name="pt2036"/>
            <p:cNvSpPr/>
            <p:nvPr/>
          </p:nvSpPr>
          <p:spPr>
            <a:xfrm>
              <a:off x="2945023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9" name="pt2037"/>
            <p:cNvSpPr/>
            <p:nvPr/>
          </p:nvSpPr>
          <p:spPr>
            <a:xfrm>
              <a:off x="2925380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0" name="pt2038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1" name="pt2039"/>
            <p:cNvSpPr/>
            <p:nvPr/>
          </p:nvSpPr>
          <p:spPr>
            <a:xfrm>
              <a:off x="290573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2" name="pt2040"/>
            <p:cNvSpPr/>
            <p:nvPr/>
          </p:nvSpPr>
          <p:spPr>
            <a:xfrm>
              <a:off x="2886095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3" name="pt2041"/>
            <p:cNvSpPr/>
            <p:nvPr/>
          </p:nvSpPr>
          <p:spPr>
            <a:xfrm>
              <a:off x="290573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4" name="pt2042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5" name="pt2043"/>
            <p:cNvSpPr/>
            <p:nvPr/>
          </p:nvSpPr>
          <p:spPr>
            <a:xfrm>
              <a:off x="288609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6" name="pt2044"/>
            <p:cNvSpPr/>
            <p:nvPr/>
          </p:nvSpPr>
          <p:spPr>
            <a:xfrm>
              <a:off x="288609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7" name="pt2045"/>
            <p:cNvSpPr/>
            <p:nvPr/>
          </p:nvSpPr>
          <p:spPr>
            <a:xfrm>
              <a:off x="2905737" y="34598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8" name="pt2046"/>
            <p:cNvSpPr/>
            <p:nvPr/>
          </p:nvSpPr>
          <p:spPr>
            <a:xfrm>
              <a:off x="2945023" y="33671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9" name="pt2047"/>
            <p:cNvSpPr/>
            <p:nvPr/>
          </p:nvSpPr>
          <p:spPr>
            <a:xfrm>
              <a:off x="2945023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0" name="pt2048"/>
            <p:cNvSpPr/>
            <p:nvPr/>
          </p:nvSpPr>
          <p:spPr>
            <a:xfrm>
              <a:off x="292538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1" name="pt2049"/>
            <p:cNvSpPr/>
            <p:nvPr/>
          </p:nvSpPr>
          <p:spPr>
            <a:xfrm>
              <a:off x="292538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2" name="pt2050"/>
            <p:cNvSpPr/>
            <p:nvPr/>
          </p:nvSpPr>
          <p:spPr>
            <a:xfrm>
              <a:off x="2925380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3" name="pt2051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4" name="pt2052"/>
            <p:cNvSpPr/>
            <p:nvPr/>
          </p:nvSpPr>
          <p:spPr>
            <a:xfrm>
              <a:off x="2945023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5" name="pt2053"/>
            <p:cNvSpPr/>
            <p:nvPr/>
          </p:nvSpPr>
          <p:spPr>
            <a:xfrm>
              <a:off x="2905737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6" name="pt2054"/>
            <p:cNvSpPr/>
            <p:nvPr/>
          </p:nvSpPr>
          <p:spPr>
            <a:xfrm>
              <a:off x="2964665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7" name="pt2055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8" name="pt2056"/>
            <p:cNvSpPr/>
            <p:nvPr/>
          </p:nvSpPr>
          <p:spPr>
            <a:xfrm>
              <a:off x="290573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9" name="pt2057"/>
            <p:cNvSpPr/>
            <p:nvPr/>
          </p:nvSpPr>
          <p:spPr>
            <a:xfrm>
              <a:off x="2945023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0" name="pt2058"/>
            <p:cNvSpPr/>
            <p:nvPr/>
          </p:nvSpPr>
          <p:spPr>
            <a:xfrm>
              <a:off x="290573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1" name="pt2059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2" name="pt2060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3" name="pt2061"/>
            <p:cNvSpPr/>
            <p:nvPr/>
          </p:nvSpPr>
          <p:spPr>
            <a:xfrm>
              <a:off x="290573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4" name="pt2062"/>
            <p:cNvSpPr/>
            <p:nvPr/>
          </p:nvSpPr>
          <p:spPr>
            <a:xfrm>
              <a:off x="2945023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5" name="pt2063"/>
            <p:cNvSpPr/>
            <p:nvPr/>
          </p:nvSpPr>
          <p:spPr>
            <a:xfrm>
              <a:off x="2886095" y="3436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6" name="pt2064"/>
            <p:cNvSpPr/>
            <p:nvPr/>
          </p:nvSpPr>
          <p:spPr>
            <a:xfrm>
              <a:off x="2905737" y="34135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7" name="pt2065"/>
            <p:cNvSpPr/>
            <p:nvPr/>
          </p:nvSpPr>
          <p:spPr>
            <a:xfrm>
              <a:off x="2905737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8" name="pt2066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9" name="pt2067"/>
            <p:cNvSpPr/>
            <p:nvPr/>
          </p:nvSpPr>
          <p:spPr>
            <a:xfrm>
              <a:off x="2905737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0" name="pt2068"/>
            <p:cNvSpPr/>
            <p:nvPr/>
          </p:nvSpPr>
          <p:spPr>
            <a:xfrm>
              <a:off x="2886095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1" name="pt2069"/>
            <p:cNvSpPr/>
            <p:nvPr/>
          </p:nvSpPr>
          <p:spPr>
            <a:xfrm>
              <a:off x="290573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2" name="pt2070"/>
            <p:cNvSpPr/>
            <p:nvPr/>
          </p:nvSpPr>
          <p:spPr>
            <a:xfrm>
              <a:off x="2905737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3" name="pt2071"/>
            <p:cNvSpPr/>
            <p:nvPr/>
          </p:nvSpPr>
          <p:spPr>
            <a:xfrm>
              <a:off x="2925380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4" name="pt2072"/>
            <p:cNvSpPr/>
            <p:nvPr/>
          </p:nvSpPr>
          <p:spPr>
            <a:xfrm>
              <a:off x="2925380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5" name="pt2073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6" name="pt2074"/>
            <p:cNvSpPr/>
            <p:nvPr/>
          </p:nvSpPr>
          <p:spPr>
            <a:xfrm>
              <a:off x="2984308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7" name="pt2075"/>
            <p:cNvSpPr/>
            <p:nvPr/>
          </p:nvSpPr>
          <p:spPr>
            <a:xfrm>
              <a:off x="2945023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8" name="pt2076"/>
            <p:cNvSpPr/>
            <p:nvPr/>
          </p:nvSpPr>
          <p:spPr>
            <a:xfrm>
              <a:off x="292538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9" name="pt2077"/>
            <p:cNvSpPr/>
            <p:nvPr/>
          </p:nvSpPr>
          <p:spPr>
            <a:xfrm>
              <a:off x="2905737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0" name="pt2078"/>
            <p:cNvSpPr/>
            <p:nvPr/>
          </p:nvSpPr>
          <p:spPr>
            <a:xfrm>
              <a:off x="2905737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1" name="pt2079"/>
            <p:cNvSpPr/>
            <p:nvPr/>
          </p:nvSpPr>
          <p:spPr>
            <a:xfrm>
              <a:off x="2905737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2" name="pt2080"/>
            <p:cNvSpPr/>
            <p:nvPr/>
          </p:nvSpPr>
          <p:spPr>
            <a:xfrm>
              <a:off x="2905737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3" name="pt2081"/>
            <p:cNvSpPr/>
            <p:nvPr/>
          </p:nvSpPr>
          <p:spPr>
            <a:xfrm>
              <a:off x="3141449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4" name="pt2082"/>
            <p:cNvSpPr/>
            <p:nvPr/>
          </p:nvSpPr>
          <p:spPr>
            <a:xfrm>
              <a:off x="3161092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5" name="pt2083"/>
            <p:cNvSpPr/>
            <p:nvPr/>
          </p:nvSpPr>
          <p:spPr>
            <a:xfrm>
              <a:off x="316109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6" name="pt2084"/>
            <p:cNvSpPr/>
            <p:nvPr/>
          </p:nvSpPr>
          <p:spPr>
            <a:xfrm>
              <a:off x="3121807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7" name="pt2085"/>
            <p:cNvSpPr/>
            <p:nvPr/>
          </p:nvSpPr>
          <p:spPr>
            <a:xfrm>
              <a:off x="3161092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8" name="pt2086"/>
            <p:cNvSpPr/>
            <p:nvPr/>
          </p:nvSpPr>
          <p:spPr>
            <a:xfrm>
              <a:off x="3121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9" name="pt2087"/>
            <p:cNvSpPr/>
            <p:nvPr/>
          </p:nvSpPr>
          <p:spPr>
            <a:xfrm>
              <a:off x="3180735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0" name="pt2088"/>
            <p:cNvSpPr/>
            <p:nvPr/>
          </p:nvSpPr>
          <p:spPr>
            <a:xfrm>
              <a:off x="3062879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1" name="pt2089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2" name="pt2090"/>
            <p:cNvSpPr/>
            <p:nvPr/>
          </p:nvSpPr>
          <p:spPr>
            <a:xfrm>
              <a:off x="3141449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3" name="pt2091"/>
            <p:cNvSpPr/>
            <p:nvPr/>
          </p:nvSpPr>
          <p:spPr>
            <a:xfrm>
              <a:off x="3062879" y="3923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4" name="pt2092"/>
            <p:cNvSpPr/>
            <p:nvPr/>
          </p:nvSpPr>
          <p:spPr>
            <a:xfrm>
              <a:off x="316109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5" name="pt2093"/>
            <p:cNvSpPr/>
            <p:nvPr/>
          </p:nvSpPr>
          <p:spPr>
            <a:xfrm>
              <a:off x="3062879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6" name="pt2094"/>
            <p:cNvSpPr/>
            <p:nvPr/>
          </p:nvSpPr>
          <p:spPr>
            <a:xfrm>
              <a:off x="3141449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7" name="pt2095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8" name="pt2096"/>
            <p:cNvSpPr/>
            <p:nvPr/>
          </p:nvSpPr>
          <p:spPr>
            <a:xfrm>
              <a:off x="3141449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9" name="pt2097"/>
            <p:cNvSpPr/>
            <p:nvPr/>
          </p:nvSpPr>
          <p:spPr>
            <a:xfrm>
              <a:off x="316109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0" name="pt2098"/>
            <p:cNvSpPr/>
            <p:nvPr/>
          </p:nvSpPr>
          <p:spPr>
            <a:xfrm>
              <a:off x="3062879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1" name="pt2099"/>
            <p:cNvSpPr/>
            <p:nvPr/>
          </p:nvSpPr>
          <p:spPr>
            <a:xfrm>
              <a:off x="3161092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2" name="pt2100"/>
            <p:cNvSpPr/>
            <p:nvPr/>
          </p:nvSpPr>
          <p:spPr>
            <a:xfrm>
              <a:off x="308252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3" name="pt2101"/>
            <p:cNvSpPr/>
            <p:nvPr/>
          </p:nvSpPr>
          <p:spPr>
            <a:xfrm>
              <a:off x="3220020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4" name="pt2102"/>
            <p:cNvSpPr/>
            <p:nvPr/>
          </p:nvSpPr>
          <p:spPr>
            <a:xfrm>
              <a:off x="3121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5" name="pt2103"/>
            <p:cNvSpPr/>
            <p:nvPr/>
          </p:nvSpPr>
          <p:spPr>
            <a:xfrm>
              <a:off x="3161092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6" name="pt2104"/>
            <p:cNvSpPr/>
            <p:nvPr/>
          </p:nvSpPr>
          <p:spPr>
            <a:xfrm>
              <a:off x="3102164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7" name="pt2105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8" name="pt2106"/>
            <p:cNvSpPr/>
            <p:nvPr/>
          </p:nvSpPr>
          <p:spPr>
            <a:xfrm>
              <a:off x="314144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9" name="pt2107"/>
            <p:cNvSpPr/>
            <p:nvPr/>
          </p:nvSpPr>
          <p:spPr>
            <a:xfrm>
              <a:off x="3141449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0" name="pt2108"/>
            <p:cNvSpPr/>
            <p:nvPr/>
          </p:nvSpPr>
          <p:spPr>
            <a:xfrm>
              <a:off x="320037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1" name="pt2109"/>
            <p:cNvSpPr/>
            <p:nvPr/>
          </p:nvSpPr>
          <p:spPr>
            <a:xfrm>
              <a:off x="3161092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2" name="pt2110"/>
            <p:cNvSpPr/>
            <p:nvPr/>
          </p:nvSpPr>
          <p:spPr>
            <a:xfrm>
              <a:off x="3062879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3" name="pt2111"/>
            <p:cNvSpPr/>
            <p:nvPr/>
          </p:nvSpPr>
          <p:spPr>
            <a:xfrm>
              <a:off x="3082521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4" name="pt2112"/>
            <p:cNvSpPr/>
            <p:nvPr/>
          </p:nvSpPr>
          <p:spPr>
            <a:xfrm>
              <a:off x="3062879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5" name="pt2113"/>
            <p:cNvSpPr/>
            <p:nvPr/>
          </p:nvSpPr>
          <p:spPr>
            <a:xfrm>
              <a:off x="3102164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6" name="pt2114"/>
            <p:cNvSpPr/>
            <p:nvPr/>
          </p:nvSpPr>
          <p:spPr>
            <a:xfrm>
              <a:off x="3180735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7" name="pt2115"/>
            <p:cNvSpPr/>
            <p:nvPr/>
          </p:nvSpPr>
          <p:spPr>
            <a:xfrm>
              <a:off x="3161092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8" name="pt2116"/>
            <p:cNvSpPr/>
            <p:nvPr/>
          </p:nvSpPr>
          <p:spPr>
            <a:xfrm>
              <a:off x="3180735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9" name="pt2117"/>
            <p:cNvSpPr/>
            <p:nvPr/>
          </p:nvSpPr>
          <p:spPr>
            <a:xfrm>
              <a:off x="3161092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0" name="pt2118"/>
            <p:cNvSpPr/>
            <p:nvPr/>
          </p:nvSpPr>
          <p:spPr>
            <a:xfrm>
              <a:off x="3121807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1" name="pt2119"/>
            <p:cNvSpPr/>
            <p:nvPr/>
          </p:nvSpPr>
          <p:spPr>
            <a:xfrm>
              <a:off x="3121807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2" name="pt2120"/>
            <p:cNvSpPr/>
            <p:nvPr/>
          </p:nvSpPr>
          <p:spPr>
            <a:xfrm>
              <a:off x="3121807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3" name="pt2121"/>
            <p:cNvSpPr/>
            <p:nvPr/>
          </p:nvSpPr>
          <p:spPr>
            <a:xfrm>
              <a:off x="3102164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4" name="pt2122"/>
            <p:cNvSpPr/>
            <p:nvPr/>
          </p:nvSpPr>
          <p:spPr>
            <a:xfrm>
              <a:off x="3141449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5" name="pt2123"/>
            <p:cNvSpPr/>
            <p:nvPr/>
          </p:nvSpPr>
          <p:spPr>
            <a:xfrm>
              <a:off x="3102164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6" name="pt2124"/>
            <p:cNvSpPr/>
            <p:nvPr/>
          </p:nvSpPr>
          <p:spPr>
            <a:xfrm>
              <a:off x="3062879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7" name="pt2125"/>
            <p:cNvSpPr/>
            <p:nvPr/>
          </p:nvSpPr>
          <p:spPr>
            <a:xfrm>
              <a:off x="3121807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8" name="pt2126"/>
            <p:cNvSpPr/>
            <p:nvPr/>
          </p:nvSpPr>
          <p:spPr>
            <a:xfrm>
              <a:off x="310216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9" name="pt2127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0" name="pt2128"/>
            <p:cNvSpPr/>
            <p:nvPr/>
          </p:nvSpPr>
          <p:spPr>
            <a:xfrm>
              <a:off x="3121807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1" name="pt2129"/>
            <p:cNvSpPr/>
            <p:nvPr/>
          </p:nvSpPr>
          <p:spPr>
            <a:xfrm>
              <a:off x="3082521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2" name="pt2130"/>
            <p:cNvSpPr/>
            <p:nvPr/>
          </p:nvSpPr>
          <p:spPr>
            <a:xfrm>
              <a:off x="3121807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3" name="pt2131"/>
            <p:cNvSpPr/>
            <p:nvPr/>
          </p:nvSpPr>
          <p:spPr>
            <a:xfrm>
              <a:off x="3357519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4" name="pt2132"/>
            <p:cNvSpPr/>
            <p:nvPr/>
          </p:nvSpPr>
          <p:spPr>
            <a:xfrm>
              <a:off x="323966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5" name="pt2133"/>
            <p:cNvSpPr/>
            <p:nvPr/>
          </p:nvSpPr>
          <p:spPr>
            <a:xfrm>
              <a:off x="327894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6" name="pt2134"/>
            <p:cNvSpPr/>
            <p:nvPr/>
          </p:nvSpPr>
          <p:spPr>
            <a:xfrm>
              <a:off x="3220020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7" name="pt2135"/>
            <p:cNvSpPr/>
            <p:nvPr/>
          </p:nvSpPr>
          <p:spPr>
            <a:xfrm>
              <a:off x="3298591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8" name="pt2136"/>
            <p:cNvSpPr/>
            <p:nvPr/>
          </p:nvSpPr>
          <p:spPr>
            <a:xfrm>
              <a:off x="327894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9" name="pt2137"/>
            <p:cNvSpPr/>
            <p:nvPr/>
          </p:nvSpPr>
          <p:spPr>
            <a:xfrm>
              <a:off x="3200377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0" name="pt2138"/>
            <p:cNvSpPr/>
            <p:nvPr/>
          </p:nvSpPr>
          <p:spPr>
            <a:xfrm>
              <a:off x="3220020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1" name="pt2139"/>
            <p:cNvSpPr/>
            <p:nvPr/>
          </p:nvSpPr>
          <p:spPr>
            <a:xfrm>
              <a:off x="3220020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2" name="pt2140"/>
            <p:cNvSpPr/>
            <p:nvPr/>
          </p:nvSpPr>
          <p:spPr>
            <a:xfrm>
              <a:off x="3357519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3" name="pt2141"/>
            <p:cNvSpPr/>
            <p:nvPr/>
          </p:nvSpPr>
          <p:spPr>
            <a:xfrm>
              <a:off x="3259305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4" name="pt2142"/>
            <p:cNvSpPr/>
            <p:nvPr/>
          </p:nvSpPr>
          <p:spPr>
            <a:xfrm>
              <a:off x="323966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5" name="pt2143"/>
            <p:cNvSpPr/>
            <p:nvPr/>
          </p:nvSpPr>
          <p:spPr>
            <a:xfrm>
              <a:off x="327894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6" name="pt2144"/>
            <p:cNvSpPr/>
            <p:nvPr/>
          </p:nvSpPr>
          <p:spPr>
            <a:xfrm>
              <a:off x="3259305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7" name="pt2145"/>
            <p:cNvSpPr/>
            <p:nvPr/>
          </p:nvSpPr>
          <p:spPr>
            <a:xfrm>
              <a:off x="333787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8" name="pt2146"/>
            <p:cNvSpPr/>
            <p:nvPr/>
          </p:nvSpPr>
          <p:spPr>
            <a:xfrm>
              <a:off x="3318233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9" name="pt2147"/>
            <p:cNvSpPr/>
            <p:nvPr/>
          </p:nvSpPr>
          <p:spPr>
            <a:xfrm>
              <a:off x="322002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0" name="pt2148"/>
            <p:cNvSpPr/>
            <p:nvPr/>
          </p:nvSpPr>
          <p:spPr>
            <a:xfrm>
              <a:off x="3298591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1" name="pt2149"/>
            <p:cNvSpPr/>
            <p:nvPr/>
          </p:nvSpPr>
          <p:spPr>
            <a:xfrm>
              <a:off x="3318233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2" name="pt2150"/>
            <p:cNvSpPr/>
            <p:nvPr/>
          </p:nvSpPr>
          <p:spPr>
            <a:xfrm>
              <a:off x="3161092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3" name="pt2151"/>
            <p:cNvSpPr/>
            <p:nvPr/>
          </p:nvSpPr>
          <p:spPr>
            <a:xfrm>
              <a:off x="3318233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4" name="pt2152"/>
            <p:cNvSpPr/>
            <p:nvPr/>
          </p:nvSpPr>
          <p:spPr>
            <a:xfrm>
              <a:off x="325930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5" name="pt2153"/>
            <p:cNvSpPr/>
            <p:nvPr/>
          </p:nvSpPr>
          <p:spPr>
            <a:xfrm>
              <a:off x="3259305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6" name="pt2154"/>
            <p:cNvSpPr/>
            <p:nvPr/>
          </p:nvSpPr>
          <p:spPr>
            <a:xfrm>
              <a:off x="3220020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7" name="pt2155"/>
            <p:cNvSpPr/>
            <p:nvPr/>
          </p:nvSpPr>
          <p:spPr>
            <a:xfrm>
              <a:off x="327894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8" name="pt2156"/>
            <p:cNvSpPr/>
            <p:nvPr/>
          </p:nvSpPr>
          <p:spPr>
            <a:xfrm>
              <a:off x="3220020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9" name="pt2157"/>
            <p:cNvSpPr/>
            <p:nvPr/>
          </p:nvSpPr>
          <p:spPr>
            <a:xfrm>
              <a:off x="3220020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0" name="pt2158"/>
            <p:cNvSpPr/>
            <p:nvPr/>
          </p:nvSpPr>
          <p:spPr>
            <a:xfrm>
              <a:off x="322002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1" name="pt2159"/>
            <p:cNvSpPr/>
            <p:nvPr/>
          </p:nvSpPr>
          <p:spPr>
            <a:xfrm>
              <a:off x="327894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2" name="pt2160"/>
            <p:cNvSpPr/>
            <p:nvPr/>
          </p:nvSpPr>
          <p:spPr>
            <a:xfrm>
              <a:off x="318073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3" name="pt2161"/>
            <p:cNvSpPr/>
            <p:nvPr/>
          </p:nvSpPr>
          <p:spPr>
            <a:xfrm>
              <a:off x="3239663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4" name="pt2162"/>
            <p:cNvSpPr/>
            <p:nvPr/>
          </p:nvSpPr>
          <p:spPr>
            <a:xfrm>
              <a:off x="3259305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5" name="pt2163"/>
            <p:cNvSpPr/>
            <p:nvPr/>
          </p:nvSpPr>
          <p:spPr>
            <a:xfrm>
              <a:off x="3298591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6" name="pt2164"/>
            <p:cNvSpPr/>
            <p:nvPr/>
          </p:nvSpPr>
          <p:spPr>
            <a:xfrm>
              <a:off x="3161092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7" name="pt2165"/>
            <p:cNvSpPr/>
            <p:nvPr/>
          </p:nvSpPr>
          <p:spPr>
            <a:xfrm>
              <a:off x="3141449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8" name="pt2166"/>
            <p:cNvSpPr/>
            <p:nvPr/>
          </p:nvSpPr>
          <p:spPr>
            <a:xfrm>
              <a:off x="3318233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9" name="pt2167"/>
            <p:cNvSpPr/>
            <p:nvPr/>
          </p:nvSpPr>
          <p:spPr>
            <a:xfrm>
              <a:off x="3337876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0" name="pt2168"/>
            <p:cNvSpPr/>
            <p:nvPr/>
          </p:nvSpPr>
          <p:spPr>
            <a:xfrm>
              <a:off x="3220020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1" name="pt2169"/>
            <p:cNvSpPr/>
            <p:nvPr/>
          </p:nvSpPr>
          <p:spPr>
            <a:xfrm>
              <a:off x="322002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2" name="pt2170"/>
            <p:cNvSpPr/>
            <p:nvPr/>
          </p:nvSpPr>
          <p:spPr>
            <a:xfrm>
              <a:off x="327894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3" name="pt2171"/>
            <p:cNvSpPr/>
            <p:nvPr/>
          </p:nvSpPr>
          <p:spPr>
            <a:xfrm>
              <a:off x="333787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4" name="pt2172"/>
            <p:cNvSpPr/>
            <p:nvPr/>
          </p:nvSpPr>
          <p:spPr>
            <a:xfrm>
              <a:off x="3318233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5" name="pt2173"/>
            <p:cNvSpPr/>
            <p:nvPr/>
          </p:nvSpPr>
          <p:spPr>
            <a:xfrm>
              <a:off x="3239663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6" name="pt2174"/>
            <p:cNvSpPr/>
            <p:nvPr/>
          </p:nvSpPr>
          <p:spPr>
            <a:xfrm>
              <a:off x="3318233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7" name="pt2175"/>
            <p:cNvSpPr/>
            <p:nvPr/>
          </p:nvSpPr>
          <p:spPr>
            <a:xfrm>
              <a:off x="3357519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8" name="pt2176"/>
            <p:cNvSpPr/>
            <p:nvPr/>
          </p:nvSpPr>
          <p:spPr>
            <a:xfrm>
              <a:off x="3318233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9" name="pt2177"/>
            <p:cNvSpPr/>
            <p:nvPr/>
          </p:nvSpPr>
          <p:spPr>
            <a:xfrm>
              <a:off x="3239663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0" name="pt2178"/>
            <p:cNvSpPr/>
            <p:nvPr/>
          </p:nvSpPr>
          <p:spPr>
            <a:xfrm>
              <a:off x="3259305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1" name="pt2179"/>
            <p:cNvSpPr/>
            <p:nvPr/>
          </p:nvSpPr>
          <p:spPr>
            <a:xfrm>
              <a:off x="3318233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2" name="pt2180"/>
            <p:cNvSpPr/>
            <p:nvPr/>
          </p:nvSpPr>
          <p:spPr>
            <a:xfrm>
              <a:off x="3220020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3" name="pl2181"/>
            <p:cNvSpPr/>
            <p:nvPr/>
          </p:nvSpPr>
          <p:spPr>
            <a:xfrm>
              <a:off x="2889869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4" name="pt2182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5" name="pt2183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6" name="pt2184"/>
            <p:cNvSpPr/>
            <p:nvPr/>
          </p:nvSpPr>
          <p:spPr>
            <a:xfrm>
              <a:off x="290573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7" name="pt2185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8" name="pt2186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9" name="pt2187"/>
            <p:cNvSpPr/>
            <p:nvPr/>
          </p:nvSpPr>
          <p:spPr>
            <a:xfrm>
              <a:off x="2945023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0" name="pt2188"/>
            <p:cNvSpPr/>
            <p:nvPr/>
          </p:nvSpPr>
          <p:spPr>
            <a:xfrm>
              <a:off x="292538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1" name="pt2189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2" name="pt2190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3" name="pt2191"/>
            <p:cNvSpPr/>
            <p:nvPr/>
          </p:nvSpPr>
          <p:spPr>
            <a:xfrm>
              <a:off x="288609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4" name="pt2192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5" name="pt2193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6" name="pt2194"/>
            <p:cNvSpPr/>
            <p:nvPr/>
          </p:nvSpPr>
          <p:spPr>
            <a:xfrm>
              <a:off x="288609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7" name="pt2195"/>
            <p:cNvSpPr/>
            <p:nvPr/>
          </p:nvSpPr>
          <p:spPr>
            <a:xfrm>
              <a:off x="2886095" y="4635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8" name="pt2196"/>
            <p:cNvSpPr/>
            <p:nvPr/>
          </p:nvSpPr>
          <p:spPr>
            <a:xfrm>
              <a:off x="2905737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9" name="pt2197"/>
            <p:cNvSpPr/>
            <p:nvPr/>
          </p:nvSpPr>
          <p:spPr>
            <a:xfrm>
              <a:off x="294502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0" name="pt2198"/>
            <p:cNvSpPr/>
            <p:nvPr/>
          </p:nvSpPr>
          <p:spPr>
            <a:xfrm>
              <a:off x="2945023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1" name="pt2199"/>
            <p:cNvSpPr/>
            <p:nvPr/>
          </p:nvSpPr>
          <p:spPr>
            <a:xfrm>
              <a:off x="292538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2" name="pt2200"/>
            <p:cNvSpPr/>
            <p:nvPr/>
          </p:nvSpPr>
          <p:spPr>
            <a:xfrm>
              <a:off x="2925380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3" name="pt2201"/>
            <p:cNvSpPr/>
            <p:nvPr/>
          </p:nvSpPr>
          <p:spPr>
            <a:xfrm>
              <a:off x="2925380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4" name="pt2202"/>
            <p:cNvSpPr/>
            <p:nvPr/>
          </p:nvSpPr>
          <p:spPr>
            <a:xfrm>
              <a:off x="2905737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5" name="pt2203"/>
            <p:cNvSpPr/>
            <p:nvPr/>
          </p:nvSpPr>
          <p:spPr>
            <a:xfrm>
              <a:off x="294502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6" name="pt2204"/>
            <p:cNvSpPr/>
            <p:nvPr/>
          </p:nvSpPr>
          <p:spPr>
            <a:xfrm>
              <a:off x="2905737" y="4644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7" name="pt2205"/>
            <p:cNvSpPr/>
            <p:nvPr/>
          </p:nvSpPr>
          <p:spPr>
            <a:xfrm>
              <a:off x="2964665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8" name="pt2206"/>
            <p:cNvSpPr/>
            <p:nvPr/>
          </p:nvSpPr>
          <p:spPr>
            <a:xfrm>
              <a:off x="2905737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9" name="pt2207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0" name="pt2208"/>
            <p:cNvSpPr/>
            <p:nvPr/>
          </p:nvSpPr>
          <p:spPr>
            <a:xfrm>
              <a:off x="2945023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1" name="pt2209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2" name="pt2210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3" name="pt2211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4" name="pt2212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5" name="pt2213"/>
            <p:cNvSpPr/>
            <p:nvPr/>
          </p:nvSpPr>
          <p:spPr>
            <a:xfrm>
              <a:off x="2945023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6" name="pt2214"/>
            <p:cNvSpPr/>
            <p:nvPr/>
          </p:nvSpPr>
          <p:spPr>
            <a:xfrm>
              <a:off x="2886095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7" name="pt2215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8" name="pt2216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9" name="pt2217"/>
            <p:cNvSpPr/>
            <p:nvPr/>
          </p:nvSpPr>
          <p:spPr>
            <a:xfrm>
              <a:off x="2905737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0" name="pt2218"/>
            <p:cNvSpPr/>
            <p:nvPr/>
          </p:nvSpPr>
          <p:spPr>
            <a:xfrm>
              <a:off x="290573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1" name="pt2219"/>
            <p:cNvSpPr/>
            <p:nvPr/>
          </p:nvSpPr>
          <p:spPr>
            <a:xfrm>
              <a:off x="2886095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2" name="pt2220"/>
            <p:cNvSpPr/>
            <p:nvPr/>
          </p:nvSpPr>
          <p:spPr>
            <a:xfrm>
              <a:off x="290573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3" name="pt2221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4" name="pt2222"/>
            <p:cNvSpPr/>
            <p:nvPr/>
          </p:nvSpPr>
          <p:spPr>
            <a:xfrm>
              <a:off x="2925380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5" name="pt2223"/>
            <p:cNvSpPr/>
            <p:nvPr/>
          </p:nvSpPr>
          <p:spPr>
            <a:xfrm>
              <a:off x="2925380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6" name="pt2224"/>
            <p:cNvSpPr/>
            <p:nvPr/>
          </p:nvSpPr>
          <p:spPr>
            <a:xfrm>
              <a:off x="2905737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7" name="pt2225"/>
            <p:cNvSpPr/>
            <p:nvPr/>
          </p:nvSpPr>
          <p:spPr>
            <a:xfrm>
              <a:off x="2984308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8" name="pt2226"/>
            <p:cNvSpPr/>
            <p:nvPr/>
          </p:nvSpPr>
          <p:spPr>
            <a:xfrm>
              <a:off x="2945023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9" name="pt2227"/>
            <p:cNvSpPr/>
            <p:nvPr/>
          </p:nvSpPr>
          <p:spPr>
            <a:xfrm>
              <a:off x="2925380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0" name="pt2228"/>
            <p:cNvSpPr/>
            <p:nvPr/>
          </p:nvSpPr>
          <p:spPr>
            <a:xfrm>
              <a:off x="2905737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1" name="pt2229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2" name="pt2230"/>
            <p:cNvSpPr/>
            <p:nvPr/>
          </p:nvSpPr>
          <p:spPr>
            <a:xfrm>
              <a:off x="2905737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3" name="pt2231"/>
            <p:cNvSpPr/>
            <p:nvPr/>
          </p:nvSpPr>
          <p:spPr>
            <a:xfrm>
              <a:off x="2905737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4" name="pt2232"/>
            <p:cNvSpPr/>
            <p:nvPr/>
          </p:nvSpPr>
          <p:spPr>
            <a:xfrm>
              <a:off x="3141449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5" name="pt2233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6" name="pt2234"/>
            <p:cNvSpPr/>
            <p:nvPr/>
          </p:nvSpPr>
          <p:spPr>
            <a:xfrm>
              <a:off x="3161092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7" name="pt2235"/>
            <p:cNvSpPr/>
            <p:nvPr/>
          </p:nvSpPr>
          <p:spPr>
            <a:xfrm>
              <a:off x="3121807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8" name="pt2236"/>
            <p:cNvSpPr/>
            <p:nvPr/>
          </p:nvSpPr>
          <p:spPr>
            <a:xfrm>
              <a:off x="3161092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9" name="pt2237"/>
            <p:cNvSpPr/>
            <p:nvPr/>
          </p:nvSpPr>
          <p:spPr>
            <a:xfrm>
              <a:off x="3121807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0" name="pt2238"/>
            <p:cNvSpPr/>
            <p:nvPr/>
          </p:nvSpPr>
          <p:spPr>
            <a:xfrm>
              <a:off x="3180735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1" name="pt2239"/>
            <p:cNvSpPr/>
            <p:nvPr/>
          </p:nvSpPr>
          <p:spPr>
            <a:xfrm>
              <a:off x="3062879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2" name="pt2240"/>
            <p:cNvSpPr/>
            <p:nvPr/>
          </p:nvSpPr>
          <p:spPr>
            <a:xfrm>
              <a:off x="3121807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3" name="pt2241"/>
            <p:cNvSpPr/>
            <p:nvPr/>
          </p:nvSpPr>
          <p:spPr>
            <a:xfrm>
              <a:off x="3141449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4" name="pt2242"/>
            <p:cNvSpPr/>
            <p:nvPr/>
          </p:nvSpPr>
          <p:spPr>
            <a:xfrm>
              <a:off x="3062879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5" name="pt2243"/>
            <p:cNvSpPr/>
            <p:nvPr/>
          </p:nvSpPr>
          <p:spPr>
            <a:xfrm>
              <a:off x="3161092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6" name="pt2244"/>
            <p:cNvSpPr/>
            <p:nvPr/>
          </p:nvSpPr>
          <p:spPr>
            <a:xfrm>
              <a:off x="3062879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7" name="pt2245"/>
            <p:cNvSpPr/>
            <p:nvPr/>
          </p:nvSpPr>
          <p:spPr>
            <a:xfrm>
              <a:off x="3141449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8" name="pt2246"/>
            <p:cNvSpPr/>
            <p:nvPr/>
          </p:nvSpPr>
          <p:spPr>
            <a:xfrm>
              <a:off x="3121807" y="439947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9" name="pt2247"/>
            <p:cNvSpPr/>
            <p:nvPr/>
          </p:nvSpPr>
          <p:spPr>
            <a:xfrm>
              <a:off x="3141449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0" name="pt2248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1" name="pt2249"/>
            <p:cNvSpPr/>
            <p:nvPr/>
          </p:nvSpPr>
          <p:spPr>
            <a:xfrm>
              <a:off x="3062879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2" name="pt2250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3" name="pt2251"/>
            <p:cNvSpPr/>
            <p:nvPr/>
          </p:nvSpPr>
          <p:spPr>
            <a:xfrm>
              <a:off x="3082521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4" name="pt2252"/>
            <p:cNvSpPr/>
            <p:nvPr/>
          </p:nvSpPr>
          <p:spPr>
            <a:xfrm>
              <a:off x="3220020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5" name="pt2253"/>
            <p:cNvSpPr/>
            <p:nvPr/>
          </p:nvSpPr>
          <p:spPr>
            <a:xfrm>
              <a:off x="3121807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6" name="pt2254"/>
            <p:cNvSpPr/>
            <p:nvPr/>
          </p:nvSpPr>
          <p:spPr>
            <a:xfrm>
              <a:off x="3161092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7" name="pt2255"/>
            <p:cNvSpPr/>
            <p:nvPr/>
          </p:nvSpPr>
          <p:spPr>
            <a:xfrm>
              <a:off x="3102164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8" name="pt2256"/>
            <p:cNvSpPr/>
            <p:nvPr/>
          </p:nvSpPr>
          <p:spPr>
            <a:xfrm>
              <a:off x="3121807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9" name="pt2257"/>
            <p:cNvSpPr/>
            <p:nvPr/>
          </p:nvSpPr>
          <p:spPr>
            <a:xfrm>
              <a:off x="3141449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0" name="pt2258"/>
            <p:cNvSpPr/>
            <p:nvPr/>
          </p:nvSpPr>
          <p:spPr>
            <a:xfrm>
              <a:off x="3141449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1" name="pt2259"/>
            <p:cNvSpPr/>
            <p:nvPr/>
          </p:nvSpPr>
          <p:spPr>
            <a:xfrm>
              <a:off x="3200377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2" name="pt2260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3" name="pt2261"/>
            <p:cNvSpPr/>
            <p:nvPr/>
          </p:nvSpPr>
          <p:spPr>
            <a:xfrm>
              <a:off x="3062879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4" name="pt2262"/>
            <p:cNvSpPr/>
            <p:nvPr/>
          </p:nvSpPr>
          <p:spPr>
            <a:xfrm>
              <a:off x="3082521" y="43806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5" name="pt2263"/>
            <p:cNvSpPr/>
            <p:nvPr/>
          </p:nvSpPr>
          <p:spPr>
            <a:xfrm>
              <a:off x="3062879" y="43900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6" name="pt2264"/>
            <p:cNvSpPr/>
            <p:nvPr/>
          </p:nvSpPr>
          <p:spPr>
            <a:xfrm>
              <a:off x="3102164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7" name="pt2265"/>
            <p:cNvSpPr/>
            <p:nvPr/>
          </p:nvSpPr>
          <p:spPr>
            <a:xfrm>
              <a:off x="318073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8" name="pt2266"/>
            <p:cNvSpPr/>
            <p:nvPr/>
          </p:nvSpPr>
          <p:spPr>
            <a:xfrm>
              <a:off x="3161092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9" name="pt2267"/>
            <p:cNvSpPr/>
            <p:nvPr/>
          </p:nvSpPr>
          <p:spPr>
            <a:xfrm>
              <a:off x="3180735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0" name="pt2268"/>
            <p:cNvSpPr/>
            <p:nvPr/>
          </p:nvSpPr>
          <p:spPr>
            <a:xfrm>
              <a:off x="3161092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1" name="pt2269"/>
            <p:cNvSpPr/>
            <p:nvPr/>
          </p:nvSpPr>
          <p:spPr>
            <a:xfrm>
              <a:off x="3121807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2" name="pt2270"/>
            <p:cNvSpPr/>
            <p:nvPr/>
          </p:nvSpPr>
          <p:spPr>
            <a:xfrm>
              <a:off x="3121807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3" name="pt2271"/>
            <p:cNvSpPr/>
            <p:nvPr/>
          </p:nvSpPr>
          <p:spPr>
            <a:xfrm>
              <a:off x="3121807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4" name="pt2272"/>
            <p:cNvSpPr/>
            <p:nvPr/>
          </p:nvSpPr>
          <p:spPr>
            <a:xfrm>
              <a:off x="3102164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5" name="pt2273"/>
            <p:cNvSpPr/>
            <p:nvPr/>
          </p:nvSpPr>
          <p:spPr>
            <a:xfrm>
              <a:off x="3141449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6" name="pt2274"/>
            <p:cNvSpPr/>
            <p:nvPr/>
          </p:nvSpPr>
          <p:spPr>
            <a:xfrm>
              <a:off x="3102164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7" name="pt2275"/>
            <p:cNvSpPr/>
            <p:nvPr/>
          </p:nvSpPr>
          <p:spPr>
            <a:xfrm>
              <a:off x="3062879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8" name="pt2276"/>
            <p:cNvSpPr/>
            <p:nvPr/>
          </p:nvSpPr>
          <p:spPr>
            <a:xfrm>
              <a:off x="3121807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9" name="pt2277"/>
            <p:cNvSpPr/>
            <p:nvPr/>
          </p:nvSpPr>
          <p:spPr>
            <a:xfrm>
              <a:off x="3102164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0" name="pt2278"/>
            <p:cNvSpPr/>
            <p:nvPr/>
          </p:nvSpPr>
          <p:spPr>
            <a:xfrm>
              <a:off x="3121807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1" name="pt2279"/>
            <p:cNvSpPr/>
            <p:nvPr/>
          </p:nvSpPr>
          <p:spPr>
            <a:xfrm>
              <a:off x="3121807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2" name="pt2280"/>
            <p:cNvSpPr/>
            <p:nvPr/>
          </p:nvSpPr>
          <p:spPr>
            <a:xfrm>
              <a:off x="3082521" y="44560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3" name="pt2281"/>
            <p:cNvSpPr/>
            <p:nvPr/>
          </p:nvSpPr>
          <p:spPr>
            <a:xfrm>
              <a:off x="3121807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4" name="pt2282"/>
            <p:cNvSpPr/>
            <p:nvPr/>
          </p:nvSpPr>
          <p:spPr>
            <a:xfrm>
              <a:off x="3357519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5" name="pt2283"/>
            <p:cNvSpPr/>
            <p:nvPr/>
          </p:nvSpPr>
          <p:spPr>
            <a:xfrm>
              <a:off x="3239663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6" name="pt2284"/>
            <p:cNvSpPr/>
            <p:nvPr/>
          </p:nvSpPr>
          <p:spPr>
            <a:xfrm>
              <a:off x="3278948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7" name="pt2285"/>
            <p:cNvSpPr/>
            <p:nvPr/>
          </p:nvSpPr>
          <p:spPr>
            <a:xfrm>
              <a:off x="3220020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8" name="pt2286"/>
            <p:cNvSpPr/>
            <p:nvPr/>
          </p:nvSpPr>
          <p:spPr>
            <a:xfrm>
              <a:off x="3298591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9" name="pt2287"/>
            <p:cNvSpPr/>
            <p:nvPr/>
          </p:nvSpPr>
          <p:spPr>
            <a:xfrm>
              <a:off x="3278948" y="4116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0" name="pt2288"/>
            <p:cNvSpPr/>
            <p:nvPr/>
          </p:nvSpPr>
          <p:spPr>
            <a:xfrm>
              <a:off x="3200377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1" name="pt2289"/>
            <p:cNvSpPr/>
            <p:nvPr/>
          </p:nvSpPr>
          <p:spPr>
            <a:xfrm>
              <a:off x="3220020" y="41449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2" name="pt2290"/>
            <p:cNvSpPr/>
            <p:nvPr/>
          </p:nvSpPr>
          <p:spPr>
            <a:xfrm>
              <a:off x="3220020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3" name="pt2291"/>
            <p:cNvSpPr/>
            <p:nvPr/>
          </p:nvSpPr>
          <p:spPr>
            <a:xfrm>
              <a:off x="3357519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4" name="pt2292"/>
            <p:cNvSpPr/>
            <p:nvPr/>
          </p:nvSpPr>
          <p:spPr>
            <a:xfrm>
              <a:off x="3259305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5" name="pt2293"/>
            <p:cNvSpPr/>
            <p:nvPr/>
          </p:nvSpPr>
          <p:spPr>
            <a:xfrm>
              <a:off x="3239663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6" name="pt2294"/>
            <p:cNvSpPr/>
            <p:nvPr/>
          </p:nvSpPr>
          <p:spPr>
            <a:xfrm>
              <a:off x="3278948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7" name="pt2295"/>
            <p:cNvSpPr/>
            <p:nvPr/>
          </p:nvSpPr>
          <p:spPr>
            <a:xfrm>
              <a:off x="3259305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8" name="pt2296"/>
            <p:cNvSpPr/>
            <p:nvPr/>
          </p:nvSpPr>
          <p:spPr>
            <a:xfrm>
              <a:off x="333787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9" name="pt2297"/>
            <p:cNvSpPr/>
            <p:nvPr/>
          </p:nvSpPr>
          <p:spPr>
            <a:xfrm>
              <a:off x="3318233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0" name="pt2298"/>
            <p:cNvSpPr/>
            <p:nvPr/>
          </p:nvSpPr>
          <p:spPr>
            <a:xfrm>
              <a:off x="3220020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1" name="pt2299"/>
            <p:cNvSpPr/>
            <p:nvPr/>
          </p:nvSpPr>
          <p:spPr>
            <a:xfrm>
              <a:off x="3298591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2" name="pt2300"/>
            <p:cNvSpPr/>
            <p:nvPr/>
          </p:nvSpPr>
          <p:spPr>
            <a:xfrm>
              <a:off x="3318233" y="40884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3" name="pt2301"/>
            <p:cNvSpPr/>
            <p:nvPr/>
          </p:nvSpPr>
          <p:spPr>
            <a:xfrm>
              <a:off x="3161092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4" name="pt2302"/>
            <p:cNvSpPr/>
            <p:nvPr/>
          </p:nvSpPr>
          <p:spPr>
            <a:xfrm>
              <a:off x="3318233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5" name="pt2303"/>
            <p:cNvSpPr/>
            <p:nvPr/>
          </p:nvSpPr>
          <p:spPr>
            <a:xfrm>
              <a:off x="3259305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6" name="pt2304"/>
            <p:cNvSpPr/>
            <p:nvPr/>
          </p:nvSpPr>
          <p:spPr>
            <a:xfrm>
              <a:off x="3259305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7" name="pt2305"/>
            <p:cNvSpPr/>
            <p:nvPr/>
          </p:nvSpPr>
          <p:spPr>
            <a:xfrm>
              <a:off x="3220020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8" name="pt2306"/>
            <p:cNvSpPr/>
            <p:nvPr/>
          </p:nvSpPr>
          <p:spPr>
            <a:xfrm>
              <a:off x="3278948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9" name="pt2307"/>
            <p:cNvSpPr/>
            <p:nvPr/>
          </p:nvSpPr>
          <p:spPr>
            <a:xfrm>
              <a:off x="3220020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0" name="pt2308"/>
            <p:cNvSpPr/>
            <p:nvPr/>
          </p:nvSpPr>
          <p:spPr>
            <a:xfrm>
              <a:off x="3220020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1" name="pt2309"/>
            <p:cNvSpPr/>
            <p:nvPr/>
          </p:nvSpPr>
          <p:spPr>
            <a:xfrm>
              <a:off x="3220020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2" name="pt2310"/>
            <p:cNvSpPr/>
            <p:nvPr/>
          </p:nvSpPr>
          <p:spPr>
            <a:xfrm>
              <a:off x="327894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3" name="pt2311"/>
            <p:cNvSpPr/>
            <p:nvPr/>
          </p:nvSpPr>
          <p:spPr>
            <a:xfrm>
              <a:off x="3180735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4" name="pt2312"/>
            <p:cNvSpPr/>
            <p:nvPr/>
          </p:nvSpPr>
          <p:spPr>
            <a:xfrm>
              <a:off x="3239663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5" name="pt2313"/>
            <p:cNvSpPr/>
            <p:nvPr/>
          </p:nvSpPr>
          <p:spPr>
            <a:xfrm>
              <a:off x="3259305" y="41355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6" name="pt2314"/>
            <p:cNvSpPr/>
            <p:nvPr/>
          </p:nvSpPr>
          <p:spPr>
            <a:xfrm>
              <a:off x="3298591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7" name="pt2315"/>
            <p:cNvSpPr/>
            <p:nvPr/>
          </p:nvSpPr>
          <p:spPr>
            <a:xfrm>
              <a:off x="3161092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8" name="pt2316"/>
            <p:cNvSpPr/>
            <p:nvPr/>
          </p:nvSpPr>
          <p:spPr>
            <a:xfrm>
              <a:off x="3141449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9" name="pt2317"/>
            <p:cNvSpPr/>
            <p:nvPr/>
          </p:nvSpPr>
          <p:spPr>
            <a:xfrm>
              <a:off x="3318233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0" name="pt2318"/>
            <p:cNvSpPr/>
            <p:nvPr/>
          </p:nvSpPr>
          <p:spPr>
            <a:xfrm>
              <a:off x="3337876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1" name="pt2319"/>
            <p:cNvSpPr/>
            <p:nvPr/>
          </p:nvSpPr>
          <p:spPr>
            <a:xfrm>
              <a:off x="3220020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2" name="pt2320"/>
            <p:cNvSpPr/>
            <p:nvPr/>
          </p:nvSpPr>
          <p:spPr>
            <a:xfrm>
              <a:off x="3220020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3" name="pt2321"/>
            <p:cNvSpPr/>
            <p:nvPr/>
          </p:nvSpPr>
          <p:spPr>
            <a:xfrm>
              <a:off x="3278948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4" name="pt2322"/>
            <p:cNvSpPr/>
            <p:nvPr/>
          </p:nvSpPr>
          <p:spPr>
            <a:xfrm>
              <a:off x="3337876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5" name="pt2323"/>
            <p:cNvSpPr/>
            <p:nvPr/>
          </p:nvSpPr>
          <p:spPr>
            <a:xfrm>
              <a:off x="3318233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6" name="pt2324"/>
            <p:cNvSpPr/>
            <p:nvPr/>
          </p:nvSpPr>
          <p:spPr>
            <a:xfrm>
              <a:off x="3239663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7" name="pt2325"/>
            <p:cNvSpPr/>
            <p:nvPr/>
          </p:nvSpPr>
          <p:spPr>
            <a:xfrm>
              <a:off x="3318233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8" name="pt2326"/>
            <p:cNvSpPr/>
            <p:nvPr/>
          </p:nvSpPr>
          <p:spPr>
            <a:xfrm>
              <a:off x="3357519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9" name="pt2327"/>
            <p:cNvSpPr/>
            <p:nvPr/>
          </p:nvSpPr>
          <p:spPr>
            <a:xfrm>
              <a:off x="3318233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0" name="pt2328"/>
            <p:cNvSpPr/>
            <p:nvPr/>
          </p:nvSpPr>
          <p:spPr>
            <a:xfrm>
              <a:off x="3239663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1" name="pt2329"/>
            <p:cNvSpPr/>
            <p:nvPr/>
          </p:nvSpPr>
          <p:spPr>
            <a:xfrm>
              <a:off x="3259305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2" name="pt2330"/>
            <p:cNvSpPr/>
            <p:nvPr/>
          </p:nvSpPr>
          <p:spPr>
            <a:xfrm>
              <a:off x="3318233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3" name="pt2331"/>
            <p:cNvSpPr/>
            <p:nvPr/>
          </p:nvSpPr>
          <p:spPr>
            <a:xfrm>
              <a:off x="3220020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4" name="pl2332"/>
            <p:cNvSpPr/>
            <p:nvPr/>
          </p:nvSpPr>
          <p:spPr>
            <a:xfrm>
              <a:off x="2889869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5" name="tx2333"/>
            <p:cNvSpPr/>
            <p:nvPr/>
          </p:nvSpPr>
          <p:spPr>
            <a:xfrm>
              <a:off x="2938461" y="5079045"/>
              <a:ext cx="411954" cy="5953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Petal.Width</a:t>
              </a:r>
            </a:p>
          </p:txBody>
        </p:sp>
        <p:sp>
          <p:nvSpPr>
            <p:cNvPr id="2336" name="pl2334"/>
            <p:cNvSpPr/>
            <p:nvPr/>
          </p:nvSpPr>
          <p:spPr>
            <a:xfrm>
              <a:off x="2889869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7" name="pt2335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8" name="pt2336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9" name="pt2337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0" name="pt2338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1" name="pt2339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2" name="pt2340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3" name="pt2341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4" name="pt2342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5" name="pt2343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6" name="pt2344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7" name="pt2345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8" name="pt2346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9" name="pt2347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0" name="pt2348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1" name="pt2349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2" name="pt2350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3" name="pt2351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4" name="pt2352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5" name="pt2353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6" name="pt2354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7" name="pt2355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8" name="pt2356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9" name="pt2357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0" name="pt2358"/>
            <p:cNvSpPr/>
            <p:nvPr/>
          </p:nvSpPr>
          <p:spPr>
            <a:xfrm>
              <a:off x="296466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1" name="pt2359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2" name="pt2360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3" name="pt2361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4" name="pt2362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5" name="pt2363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6" name="pt2364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7" name="pt2365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8" name="pt2366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9" name="pt2367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0" name="pt2368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1" name="pt2369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2" name="pt2370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3" name="pt2371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4" name="pt2372"/>
            <p:cNvSpPr/>
            <p:nvPr/>
          </p:nvSpPr>
          <p:spPr>
            <a:xfrm>
              <a:off x="2886095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5" name="pt2373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6" name="pt2374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7" name="pt2375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8" name="pt2376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9" name="pt2377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0" name="pt2378"/>
            <p:cNvSpPr/>
            <p:nvPr/>
          </p:nvSpPr>
          <p:spPr>
            <a:xfrm>
              <a:off x="2984308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1" name="pt2379"/>
            <p:cNvSpPr/>
            <p:nvPr/>
          </p:nvSpPr>
          <p:spPr>
            <a:xfrm>
              <a:off x="2945023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2" name="pt2380"/>
            <p:cNvSpPr/>
            <p:nvPr/>
          </p:nvSpPr>
          <p:spPr>
            <a:xfrm>
              <a:off x="2925380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3" name="pt2381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4" name="pt2382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5" name="pt2383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6" name="pt2384"/>
            <p:cNvSpPr/>
            <p:nvPr/>
          </p:nvSpPr>
          <p:spPr>
            <a:xfrm>
              <a:off x="2905737" y="60870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7" name="pt2385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8" name="pt2386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9" name="pt2387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0" name="pt2388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1" name="pt2389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2" name="pt2390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3" name="pt2391"/>
            <p:cNvSpPr/>
            <p:nvPr/>
          </p:nvSpPr>
          <p:spPr>
            <a:xfrm>
              <a:off x="318073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4" name="pt2392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5" name="pt2393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6" name="pt2394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7" name="pt2395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8" name="pt2396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9" name="pt2397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0" name="pt2398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1" name="pt2399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2" name="pt2400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3" name="pt2401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4" name="pt2402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5" name="pt2403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6" name="pt2404"/>
            <p:cNvSpPr/>
            <p:nvPr/>
          </p:nvSpPr>
          <p:spPr>
            <a:xfrm>
              <a:off x="308252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7" name="pt2405"/>
            <p:cNvSpPr/>
            <p:nvPr/>
          </p:nvSpPr>
          <p:spPr>
            <a:xfrm>
              <a:off x="3220020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8" name="pt2406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9" name="pt2407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0" name="pt2408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1" name="pt2409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2" name="pt2410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3" name="pt2411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4" name="pt2412"/>
            <p:cNvSpPr/>
            <p:nvPr/>
          </p:nvSpPr>
          <p:spPr>
            <a:xfrm>
              <a:off x="320037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5" name="pt2413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6" name="pt2414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7" name="pt2415"/>
            <p:cNvSpPr/>
            <p:nvPr/>
          </p:nvSpPr>
          <p:spPr>
            <a:xfrm>
              <a:off x="308252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8" name="pt2416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9" name="pt2417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0" name="pt2418"/>
            <p:cNvSpPr/>
            <p:nvPr/>
          </p:nvSpPr>
          <p:spPr>
            <a:xfrm>
              <a:off x="318073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1" name="pt2419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2" name="pt2420"/>
            <p:cNvSpPr/>
            <p:nvPr/>
          </p:nvSpPr>
          <p:spPr>
            <a:xfrm>
              <a:off x="3180735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3" name="pt2421"/>
            <p:cNvSpPr/>
            <p:nvPr/>
          </p:nvSpPr>
          <p:spPr>
            <a:xfrm>
              <a:off x="3161092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4" name="pt2422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5" name="pt2423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6" name="pt2424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7" name="pt2425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8" name="pt2426"/>
            <p:cNvSpPr/>
            <p:nvPr/>
          </p:nvSpPr>
          <p:spPr>
            <a:xfrm>
              <a:off x="314144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9" name="pt2427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0" name="pt2428"/>
            <p:cNvSpPr/>
            <p:nvPr/>
          </p:nvSpPr>
          <p:spPr>
            <a:xfrm>
              <a:off x="3062879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1" name="pt2429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2" name="pt2430"/>
            <p:cNvSpPr/>
            <p:nvPr/>
          </p:nvSpPr>
          <p:spPr>
            <a:xfrm>
              <a:off x="3102164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3" name="pt2431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4" name="pt2432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5" name="pt2433"/>
            <p:cNvSpPr/>
            <p:nvPr/>
          </p:nvSpPr>
          <p:spPr>
            <a:xfrm>
              <a:off x="3082521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6" name="pt2434"/>
            <p:cNvSpPr/>
            <p:nvPr/>
          </p:nvSpPr>
          <p:spPr>
            <a:xfrm>
              <a:off x="3121807" y="58090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7" name="pt2435"/>
            <p:cNvSpPr/>
            <p:nvPr/>
          </p:nvSpPr>
          <p:spPr>
            <a:xfrm>
              <a:off x="335751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8" name="pt2436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9" name="pt2437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0" name="pt2438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1" name="pt2439"/>
            <p:cNvSpPr/>
            <p:nvPr/>
          </p:nvSpPr>
          <p:spPr>
            <a:xfrm>
              <a:off x="32985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2" name="pt2440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3" name="pt2441"/>
            <p:cNvSpPr/>
            <p:nvPr/>
          </p:nvSpPr>
          <p:spPr>
            <a:xfrm>
              <a:off x="3200377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4" name="pt2442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5" name="pt2443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6" name="pt2444"/>
            <p:cNvSpPr/>
            <p:nvPr/>
          </p:nvSpPr>
          <p:spPr>
            <a:xfrm>
              <a:off x="335751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7" name="pt2445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8" name="pt2446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9" name="pt2447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0" name="pt2448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1" name="pt2449"/>
            <p:cNvSpPr/>
            <p:nvPr/>
          </p:nvSpPr>
          <p:spPr>
            <a:xfrm>
              <a:off x="33378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2" name="pt2450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3" name="pt2451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4" name="pt2452"/>
            <p:cNvSpPr/>
            <p:nvPr/>
          </p:nvSpPr>
          <p:spPr>
            <a:xfrm>
              <a:off x="32985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5" name="pt2453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6" name="pt2454"/>
            <p:cNvSpPr/>
            <p:nvPr/>
          </p:nvSpPr>
          <p:spPr>
            <a:xfrm>
              <a:off x="316109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7" name="pt2455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8" name="pt2456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9" name="pt2457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0" name="pt2458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1" name="pt2459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2" name="pt2460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3" name="pt2461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4" name="pt2462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5" name="pt2463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6" name="pt2464"/>
            <p:cNvSpPr/>
            <p:nvPr/>
          </p:nvSpPr>
          <p:spPr>
            <a:xfrm>
              <a:off x="318073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7" name="pt2465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8" name="pt2466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9" name="pt2467"/>
            <p:cNvSpPr/>
            <p:nvPr/>
          </p:nvSpPr>
          <p:spPr>
            <a:xfrm>
              <a:off x="3298591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0" name="pt2468"/>
            <p:cNvSpPr/>
            <p:nvPr/>
          </p:nvSpPr>
          <p:spPr>
            <a:xfrm>
              <a:off x="3161092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1" name="pt2469"/>
            <p:cNvSpPr/>
            <p:nvPr/>
          </p:nvSpPr>
          <p:spPr>
            <a:xfrm>
              <a:off x="314144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2" name="pt2470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3" name="pt2471"/>
            <p:cNvSpPr/>
            <p:nvPr/>
          </p:nvSpPr>
          <p:spPr>
            <a:xfrm>
              <a:off x="33378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4" name="pt2472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5" name="pt2473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6" name="pt2474"/>
            <p:cNvSpPr/>
            <p:nvPr/>
          </p:nvSpPr>
          <p:spPr>
            <a:xfrm>
              <a:off x="3278948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7" name="pt2475"/>
            <p:cNvSpPr/>
            <p:nvPr/>
          </p:nvSpPr>
          <p:spPr>
            <a:xfrm>
              <a:off x="3337876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8" name="pt2476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9" name="pt2477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0" name="pt2478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1" name="pt2479"/>
            <p:cNvSpPr/>
            <p:nvPr/>
          </p:nvSpPr>
          <p:spPr>
            <a:xfrm>
              <a:off x="3357519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2" name="pt2480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3" name="pt2481"/>
            <p:cNvSpPr/>
            <p:nvPr/>
          </p:nvSpPr>
          <p:spPr>
            <a:xfrm>
              <a:off x="323966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4" name="pt2482"/>
            <p:cNvSpPr/>
            <p:nvPr/>
          </p:nvSpPr>
          <p:spPr>
            <a:xfrm>
              <a:off x="3259305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5" name="pt2483"/>
            <p:cNvSpPr/>
            <p:nvPr/>
          </p:nvSpPr>
          <p:spPr>
            <a:xfrm>
              <a:off x="3318233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6" name="pt2484"/>
            <p:cNvSpPr/>
            <p:nvPr/>
          </p:nvSpPr>
          <p:spPr>
            <a:xfrm>
              <a:off x="3220020" y="55310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7" name="pl2485"/>
            <p:cNvSpPr/>
            <p:nvPr/>
          </p:nvSpPr>
          <p:spPr>
            <a:xfrm>
              <a:off x="3519708" y="2646273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8" name="pl2486"/>
            <p:cNvSpPr/>
            <p:nvPr/>
          </p:nvSpPr>
          <p:spPr>
            <a:xfrm>
              <a:off x="4028846" y="2653070"/>
              <a:ext cx="0" cy="540643"/>
            </a:xfrm>
            <a:custGeom>
              <a:avLst/>
              <a:pathLst>
                <a:path w="0" h="540643">
                  <a:moveTo>
                    <a:pt x="0" y="540643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9" name="pl2487"/>
            <p:cNvSpPr/>
            <p:nvPr/>
          </p:nvSpPr>
          <p:spPr>
            <a:xfrm>
              <a:off x="4028846" y="319371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0" name="pl2488"/>
            <p:cNvSpPr/>
            <p:nvPr/>
          </p:nvSpPr>
          <p:spPr>
            <a:xfrm>
              <a:off x="4028846" y="311647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1" name="pl2489"/>
            <p:cNvSpPr/>
            <p:nvPr/>
          </p:nvSpPr>
          <p:spPr>
            <a:xfrm>
              <a:off x="4028846" y="303924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2" name="pl2490"/>
            <p:cNvSpPr/>
            <p:nvPr/>
          </p:nvSpPr>
          <p:spPr>
            <a:xfrm>
              <a:off x="4028846" y="296200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3" name="pl2491"/>
            <p:cNvSpPr/>
            <p:nvPr/>
          </p:nvSpPr>
          <p:spPr>
            <a:xfrm>
              <a:off x="4028846" y="288477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4" name="pl2492"/>
            <p:cNvSpPr/>
            <p:nvPr/>
          </p:nvSpPr>
          <p:spPr>
            <a:xfrm>
              <a:off x="4028846" y="280753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5" name="pl2493"/>
            <p:cNvSpPr/>
            <p:nvPr/>
          </p:nvSpPr>
          <p:spPr>
            <a:xfrm>
              <a:off x="4028846" y="273030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6" name="pl2494"/>
            <p:cNvSpPr/>
            <p:nvPr/>
          </p:nvSpPr>
          <p:spPr>
            <a:xfrm>
              <a:off x="4028846" y="265307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7" name="tx2495"/>
            <p:cNvSpPr/>
            <p:nvPr/>
          </p:nvSpPr>
          <p:spPr>
            <a:xfrm rot="-5400000">
              <a:off x="4140062" y="3157598"/>
              <a:ext cx="139858" cy="7223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2498" name="tx2496"/>
            <p:cNvSpPr/>
            <p:nvPr/>
          </p:nvSpPr>
          <p:spPr>
            <a:xfrm rot="-5400000">
              <a:off x="4139864" y="2925695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6.0</a:t>
              </a:r>
            </a:p>
          </p:txBody>
        </p:sp>
        <p:sp>
          <p:nvSpPr>
            <p:cNvPr id="2499" name="tx2497"/>
            <p:cNvSpPr/>
            <p:nvPr/>
          </p:nvSpPr>
          <p:spPr>
            <a:xfrm rot="-5400000">
              <a:off x="4140658" y="2694784"/>
              <a:ext cx="139858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2500" name="pt2498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1" name="pt2499"/>
            <p:cNvSpPr/>
            <p:nvPr/>
          </p:nvSpPr>
          <p:spPr>
            <a:xfrm>
              <a:off x="351593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2" name="pt2500"/>
            <p:cNvSpPr/>
            <p:nvPr/>
          </p:nvSpPr>
          <p:spPr>
            <a:xfrm>
              <a:off x="3515934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3" name="pt2501"/>
            <p:cNvSpPr/>
            <p:nvPr/>
          </p:nvSpPr>
          <p:spPr>
            <a:xfrm>
              <a:off x="3515934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4" name="pt2502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5" name="pt2503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6" name="pt2504"/>
            <p:cNvSpPr/>
            <p:nvPr/>
          </p:nvSpPr>
          <p:spPr>
            <a:xfrm>
              <a:off x="3515934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7" name="pt2505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8" name="pt2506"/>
            <p:cNvSpPr/>
            <p:nvPr/>
          </p:nvSpPr>
          <p:spPr>
            <a:xfrm>
              <a:off x="3515934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9" name="pt2507"/>
            <p:cNvSpPr/>
            <p:nvPr/>
          </p:nvSpPr>
          <p:spPr>
            <a:xfrm>
              <a:off x="351593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0" name="pt2508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1" name="pt2509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2" name="pt2510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3" name="pt2511"/>
            <p:cNvSpPr/>
            <p:nvPr/>
          </p:nvSpPr>
          <p:spPr>
            <a:xfrm>
              <a:off x="3515934" y="32019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4" name="pt2512"/>
            <p:cNvSpPr/>
            <p:nvPr/>
          </p:nvSpPr>
          <p:spPr>
            <a:xfrm>
              <a:off x="3515934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5" name="pt2513"/>
            <p:cNvSpPr/>
            <p:nvPr/>
          </p:nvSpPr>
          <p:spPr>
            <a:xfrm>
              <a:off x="351593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6" name="pt2514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7" name="pt2515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8" name="pt2516"/>
            <p:cNvSpPr/>
            <p:nvPr/>
          </p:nvSpPr>
          <p:spPr>
            <a:xfrm>
              <a:off x="3515934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9" name="pt2517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0" name="pt2518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1" name="pt2519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2" name="pt2520"/>
            <p:cNvSpPr/>
            <p:nvPr/>
          </p:nvSpPr>
          <p:spPr>
            <a:xfrm>
              <a:off x="3515934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3" name="pt2521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4" name="pt2522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5" name="pt2523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6" name="pt2524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7" name="pt2525"/>
            <p:cNvSpPr/>
            <p:nvPr/>
          </p:nvSpPr>
          <p:spPr>
            <a:xfrm>
              <a:off x="3515934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8" name="pt2526"/>
            <p:cNvSpPr/>
            <p:nvPr/>
          </p:nvSpPr>
          <p:spPr>
            <a:xfrm>
              <a:off x="3515934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9" name="pt2527"/>
            <p:cNvSpPr/>
            <p:nvPr/>
          </p:nvSpPr>
          <p:spPr>
            <a:xfrm>
              <a:off x="3515934" y="31401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0" name="pt2528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1" name="pt2529"/>
            <p:cNvSpPr/>
            <p:nvPr/>
          </p:nvSpPr>
          <p:spPr>
            <a:xfrm>
              <a:off x="3515934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2" name="pt2530"/>
            <p:cNvSpPr/>
            <p:nvPr/>
          </p:nvSpPr>
          <p:spPr>
            <a:xfrm>
              <a:off x="3515934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3" name="pt2531"/>
            <p:cNvSpPr/>
            <p:nvPr/>
          </p:nvSpPr>
          <p:spPr>
            <a:xfrm>
              <a:off x="3515934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4" name="pt2532"/>
            <p:cNvSpPr/>
            <p:nvPr/>
          </p:nvSpPr>
          <p:spPr>
            <a:xfrm>
              <a:off x="351593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5" name="pt2533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6" name="pt2534"/>
            <p:cNvSpPr/>
            <p:nvPr/>
          </p:nvSpPr>
          <p:spPr>
            <a:xfrm>
              <a:off x="3515934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7" name="pt2535"/>
            <p:cNvSpPr/>
            <p:nvPr/>
          </p:nvSpPr>
          <p:spPr>
            <a:xfrm>
              <a:off x="3515934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8" name="pt2536"/>
            <p:cNvSpPr/>
            <p:nvPr/>
          </p:nvSpPr>
          <p:spPr>
            <a:xfrm>
              <a:off x="3515934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9" name="pt2537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0" name="pt2538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1" name="pt2539"/>
            <p:cNvSpPr/>
            <p:nvPr/>
          </p:nvSpPr>
          <p:spPr>
            <a:xfrm>
              <a:off x="3515934" y="31710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2" name="pt2540"/>
            <p:cNvSpPr/>
            <p:nvPr/>
          </p:nvSpPr>
          <p:spPr>
            <a:xfrm>
              <a:off x="3515934" y="31865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3" name="pt2541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4" name="pt2542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5" name="pt2543"/>
            <p:cNvSpPr/>
            <p:nvPr/>
          </p:nvSpPr>
          <p:spPr>
            <a:xfrm>
              <a:off x="3515934" y="31247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6" name="pt2544"/>
            <p:cNvSpPr/>
            <p:nvPr/>
          </p:nvSpPr>
          <p:spPr>
            <a:xfrm>
              <a:off x="3515934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7" name="pt2545"/>
            <p:cNvSpPr/>
            <p:nvPr/>
          </p:nvSpPr>
          <p:spPr>
            <a:xfrm>
              <a:off x="3515934" y="31556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8" name="pt2546"/>
            <p:cNvSpPr/>
            <p:nvPr/>
          </p:nvSpPr>
          <p:spPr>
            <a:xfrm>
              <a:off x="3515934" y="30475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9" name="pt2547"/>
            <p:cNvSpPr/>
            <p:nvPr/>
          </p:nvSpPr>
          <p:spPr>
            <a:xfrm>
              <a:off x="3515934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0" name="pt2548"/>
            <p:cNvSpPr/>
            <p:nvPr/>
          </p:nvSpPr>
          <p:spPr>
            <a:xfrm>
              <a:off x="3751646" y="27849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1" name="pt2549"/>
            <p:cNvSpPr/>
            <p:nvPr/>
          </p:nvSpPr>
          <p:spPr>
            <a:xfrm>
              <a:off x="375164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2" name="pt2550"/>
            <p:cNvSpPr/>
            <p:nvPr/>
          </p:nvSpPr>
          <p:spPr>
            <a:xfrm>
              <a:off x="3751646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3" name="pt2551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4" name="pt2552"/>
            <p:cNvSpPr/>
            <p:nvPr/>
          </p:nvSpPr>
          <p:spPr>
            <a:xfrm>
              <a:off x="3751646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5" name="pt2553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6" name="pt2554"/>
            <p:cNvSpPr/>
            <p:nvPr/>
          </p:nvSpPr>
          <p:spPr>
            <a:xfrm>
              <a:off x="375164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7" name="pt2555"/>
            <p:cNvSpPr/>
            <p:nvPr/>
          </p:nvSpPr>
          <p:spPr>
            <a:xfrm>
              <a:off x="3751646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8" name="pt2556"/>
            <p:cNvSpPr/>
            <p:nvPr/>
          </p:nvSpPr>
          <p:spPr>
            <a:xfrm>
              <a:off x="3751646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9" name="pt2557"/>
            <p:cNvSpPr/>
            <p:nvPr/>
          </p:nvSpPr>
          <p:spPr>
            <a:xfrm>
              <a:off x="3751646" y="30629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0" name="pt2558"/>
            <p:cNvSpPr/>
            <p:nvPr/>
          </p:nvSpPr>
          <p:spPr>
            <a:xfrm>
              <a:off x="3751646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1" name="pt2559"/>
            <p:cNvSpPr/>
            <p:nvPr/>
          </p:nvSpPr>
          <p:spPr>
            <a:xfrm>
              <a:off x="3751646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2" name="pt2560"/>
            <p:cNvSpPr/>
            <p:nvPr/>
          </p:nvSpPr>
          <p:spPr>
            <a:xfrm>
              <a:off x="375164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3" name="pt2561"/>
            <p:cNvSpPr/>
            <p:nvPr/>
          </p:nvSpPr>
          <p:spPr>
            <a:xfrm>
              <a:off x="3751646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4" name="pt2562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5" name="pt2563"/>
            <p:cNvSpPr/>
            <p:nvPr/>
          </p:nvSpPr>
          <p:spPr>
            <a:xfrm>
              <a:off x="375164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6" name="pt2564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7" name="pt2565"/>
            <p:cNvSpPr/>
            <p:nvPr/>
          </p:nvSpPr>
          <p:spPr>
            <a:xfrm>
              <a:off x="375164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8" name="pt2566"/>
            <p:cNvSpPr/>
            <p:nvPr/>
          </p:nvSpPr>
          <p:spPr>
            <a:xfrm>
              <a:off x="3751646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9" name="pt2567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0" name="pt2568"/>
            <p:cNvSpPr/>
            <p:nvPr/>
          </p:nvSpPr>
          <p:spPr>
            <a:xfrm>
              <a:off x="3751646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1" name="pt2569"/>
            <p:cNvSpPr/>
            <p:nvPr/>
          </p:nvSpPr>
          <p:spPr>
            <a:xfrm>
              <a:off x="3751646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2" name="pt2570"/>
            <p:cNvSpPr/>
            <p:nvPr/>
          </p:nvSpPr>
          <p:spPr>
            <a:xfrm>
              <a:off x="375164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3" name="pt2571"/>
            <p:cNvSpPr/>
            <p:nvPr/>
          </p:nvSpPr>
          <p:spPr>
            <a:xfrm>
              <a:off x="3751646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4" name="pt2572"/>
            <p:cNvSpPr/>
            <p:nvPr/>
          </p:nvSpPr>
          <p:spPr>
            <a:xfrm>
              <a:off x="3751646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5" name="pt2573"/>
            <p:cNvSpPr/>
            <p:nvPr/>
          </p:nvSpPr>
          <p:spPr>
            <a:xfrm>
              <a:off x="3751646" y="28466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6" name="pt2574"/>
            <p:cNvSpPr/>
            <p:nvPr/>
          </p:nvSpPr>
          <p:spPr>
            <a:xfrm>
              <a:off x="3751646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7" name="pt2575"/>
            <p:cNvSpPr/>
            <p:nvPr/>
          </p:nvSpPr>
          <p:spPr>
            <a:xfrm>
              <a:off x="375164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8" name="pt2576"/>
            <p:cNvSpPr/>
            <p:nvPr/>
          </p:nvSpPr>
          <p:spPr>
            <a:xfrm>
              <a:off x="375164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9" name="pt2577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0" name="pt2578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1" name="pt2579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2" name="pt2580"/>
            <p:cNvSpPr/>
            <p:nvPr/>
          </p:nvSpPr>
          <p:spPr>
            <a:xfrm>
              <a:off x="375164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3" name="pt2581"/>
            <p:cNvSpPr/>
            <p:nvPr/>
          </p:nvSpPr>
          <p:spPr>
            <a:xfrm>
              <a:off x="375164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4" name="pt2582"/>
            <p:cNvSpPr/>
            <p:nvPr/>
          </p:nvSpPr>
          <p:spPr>
            <a:xfrm>
              <a:off x="3751646" y="30320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5" name="pt2583"/>
            <p:cNvSpPr/>
            <p:nvPr/>
          </p:nvSpPr>
          <p:spPr>
            <a:xfrm>
              <a:off x="3751646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6" name="pt2584"/>
            <p:cNvSpPr/>
            <p:nvPr/>
          </p:nvSpPr>
          <p:spPr>
            <a:xfrm>
              <a:off x="3751646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7" name="pt2585"/>
            <p:cNvSpPr/>
            <p:nvPr/>
          </p:nvSpPr>
          <p:spPr>
            <a:xfrm>
              <a:off x="3751646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8" name="pt2586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9" name="pt2587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0" name="pt2588"/>
            <p:cNvSpPr/>
            <p:nvPr/>
          </p:nvSpPr>
          <p:spPr>
            <a:xfrm>
              <a:off x="3751646" y="30166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1" name="pt2589"/>
            <p:cNvSpPr/>
            <p:nvPr/>
          </p:nvSpPr>
          <p:spPr>
            <a:xfrm>
              <a:off x="3751646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2" name="pt2590"/>
            <p:cNvSpPr/>
            <p:nvPr/>
          </p:nvSpPr>
          <p:spPr>
            <a:xfrm>
              <a:off x="3751646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3" name="pt2591"/>
            <p:cNvSpPr/>
            <p:nvPr/>
          </p:nvSpPr>
          <p:spPr>
            <a:xfrm>
              <a:off x="3751646" y="30938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4" name="pt2592"/>
            <p:cNvSpPr/>
            <p:nvPr/>
          </p:nvSpPr>
          <p:spPr>
            <a:xfrm>
              <a:off x="3751646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5" name="pt2593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6" name="pt2594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7" name="pt2595"/>
            <p:cNvSpPr/>
            <p:nvPr/>
          </p:nvSpPr>
          <p:spPr>
            <a:xfrm>
              <a:off x="3751646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8" name="pt2596"/>
            <p:cNvSpPr/>
            <p:nvPr/>
          </p:nvSpPr>
          <p:spPr>
            <a:xfrm>
              <a:off x="3751646" y="30784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9" name="pt2597"/>
            <p:cNvSpPr/>
            <p:nvPr/>
          </p:nvSpPr>
          <p:spPr>
            <a:xfrm>
              <a:off x="3751646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0" name="pt2598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1" name="pt2599"/>
            <p:cNvSpPr/>
            <p:nvPr/>
          </p:nvSpPr>
          <p:spPr>
            <a:xfrm>
              <a:off x="3987358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2" name="pt2600"/>
            <p:cNvSpPr/>
            <p:nvPr/>
          </p:nvSpPr>
          <p:spPr>
            <a:xfrm>
              <a:off x="3987358" y="276946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3" name="pt2601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4" name="pt2602"/>
            <p:cNvSpPr/>
            <p:nvPr/>
          </p:nvSpPr>
          <p:spPr>
            <a:xfrm>
              <a:off x="3987358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5" name="pt2603"/>
            <p:cNvSpPr/>
            <p:nvPr/>
          </p:nvSpPr>
          <p:spPr>
            <a:xfrm>
              <a:off x="3987358" y="26922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6" name="pt2604"/>
            <p:cNvSpPr/>
            <p:nvPr/>
          </p:nvSpPr>
          <p:spPr>
            <a:xfrm>
              <a:off x="3987358" y="31092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7" name="pt2605"/>
            <p:cNvSpPr/>
            <p:nvPr/>
          </p:nvSpPr>
          <p:spPr>
            <a:xfrm>
              <a:off x="3987358" y="27385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8" name="pt2606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9" name="pt2607"/>
            <p:cNvSpPr/>
            <p:nvPr/>
          </p:nvSpPr>
          <p:spPr>
            <a:xfrm>
              <a:off x="398735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0" name="pt2608"/>
            <p:cNvSpPr/>
            <p:nvPr/>
          </p:nvSpPr>
          <p:spPr>
            <a:xfrm>
              <a:off x="3987358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1" name="pt2609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2" name="pt2610"/>
            <p:cNvSpPr/>
            <p:nvPr/>
          </p:nvSpPr>
          <p:spPr>
            <a:xfrm>
              <a:off x="3987358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3" name="pt2611"/>
            <p:cNvSpPr/>
            <p:nvPr/>
          </p:nvSpPr>
          <p:spPr>
            <a:xfrm>
              <a:off x="3987358" y="2985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4" name="pt2612"/>
            <p:cNvSpPr/>
            <p:nvPr/>
          </p:nvSpPr>
          <p:spPr>
            <a:xfrm>
              <a:off x="3987358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5" name="pt2613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6" name="pt2614"/>
            <p:cNvSpPr/>
            <p:nvPr/>
          </p:nvSpPr>
          <p:spPr>
            <a:xfrm>
              <a:off x="3987358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7" name="pt2615"/>
            <p:cNvSpPr/>
            <p:nvPr/>
          </p:nvSpPr>
          <p:spPr>
            <a:xfrm>
              <a:off x="39873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8" name="pt2616"/>
            <p:cNvSpPr/>
            <p:nvPr/>
          </p:nvSpPr>
          <p:spPr>
            <a:xfrm>
              <a:off x="39873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9" name="pt2617"/>
            <p:cNvSpPr/>
            <p:nvPr/>
          </p:nvSpPr>
          <p:spPr>
            <a:xfrm>
              <a:off x="3987358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0" name="pt2618"/>
            <p:cNvSpPr/>
            <p:nvPr/>
          </p:nvSpPr>
          <p:spPr>
            <a:xfrm>
              <a:off x="3987358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1" name="pt2619"/>
            <p:cNvSpPr/>
            <p:nvPr/>
          </p:nvSpPr>
          <p:spPr>
            <a:xfrm>
              <a:off x="3987358" y="30011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2" name="pt2620"/>
            <p:cNvSpPr/>
            <p:nvPr/>
          </p:nvSpPr>
          <p:spPr>
            <a:xfrm>
              <a:off x="39873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3" name="pt2621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4" name="pt2622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5" name="pt2623"/>
            <p:cNvSpPr/>
            <p:nvPr/>
          </p:nvSpPr>
          <p:spPr>
            <a:xfrm>
              <a:off x="398735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6" name="pt2624"/>
            <p:cNvSpPr/>
            <p:nvPr/>
          </p:nvSpPr>
          <p:spPr>
            <a:xfrm>
              <a:off x="3987358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7" name="pt2625"/>
            <p:cNvSpPr/>
            <p:nvPr/>
          </p:nvSpPr>
          <p:spPr>
            <a:xfrm>
              <a:off x="3987358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8" name="pt2626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9" name="pt2627"/>
            <p:cNvSpPr/>
            <p:nvPr/>
          </p:nvSpPr>
          <p:spPr>
            <a:xfrm>
              <a:off x="3987358" y="27540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0" name="pt2628"/>
            <p:cNvSpPr/>
            <p:nvPr/>
          </p:nvSpPr>
          <p:spPr>
            <a:xfrm>
              <a:off x="3987358" y="272312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1" name="pt2629"/>
            <p:cNvSpPr/>
            <p:nvPr/>
          </p:nvSpPr>
          <p:spPr>
            <a:xfrm>
              <a:off x="3987358" y="26458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2" name="pt2630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3" name="pt2631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4" name="pt2632"/>
            <p:cNvSpPr/>
            <p:nvPr/>
          </p:nvSpPr>
          <p:spPr>
            <a:xfrm>
              <a:off x="3987358" y="29239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5" name="pt2633"/>
            <p:cNvSpPr/>
            <p:nvPr/>
          </p:nvSpPr>
          <p:spPr>
            <a:xfrm>
              <a:off x="3987358" y="26767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6" name="pt2634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7" name="pt2635"/>
            <p:cNvSpPr/>
            <p:nvPr/>
          </p:nvSpPr>
          <p:spPr>
            <a:xfrm>
              <a:off x="3987358" y="287759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8" name="pt2636"/>
            <p:cNvSpPr/>
            <p:nvPr/>
          </p:nvSpPr>
          <p:spPr>
            <a:xfrm>
              <a:off x="3987358" y="29393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9" name="pt2637"/>
            <p:cNvSpPr/>
            <p:nvPr/>
          </p:nvSpPr>
          <p:spPr>
            <a:xfrm>
              <a:off x="3987358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0" name="pt2638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1" name="pt2639"/>
            <p:cNvSpPr/>
            <p:nvPr/>
          </p:nvSpPr>
          <p:spPr>
            <a:xfrm>
              <a:off x="3987358" y="28003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2" name="pt2640"/>
            <p:cNvSpPr/>
            <p:nvPr/>
          </p:nvSpPr>
          <p:spPr>
            <a:xfrm>
              <a:off x="3987358" y="29702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3" name="pt2641"/>
            <p:cNvSpPr/>
            <p:nvPr/>
          </p:nvSpPr>
          <p:spPr>
            <a:xfrm>
              <a:off x="3987358" y="28158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4" name="pt2642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5" name="pt2643"/>
            <p:cNvSpPr/>
            <p:nvPr/>
          </p:nvSpPr>
          <p:spPr>
            <a:xfrm>
              <a:off x="3987358" y="28312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6" name="pt2644"/>
            <p:cNvSpPr/>
            <p:nvPr/>
          </p:nvSpPr>
          <p:spPr>
            <a:xfrm>
              <a:off x="3987358" y="2893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7" name="pt2645"/>
            <p:cNvSpPr/>
            <p:nvPr/>
          </p:nvSpPr>
          <p:spPr>
            <a:xfrm>
              <a:off x="3987358" y="28621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8" name="pt2646"/>
            <p:cNvSpPr/>
            <p:nvPr/>
          </p:nvSpPr>
          <p:spPr>
            <a:xfrm>
              <a:off x="3987358" y="290848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9" name="pt2647"/>
            <p:cNvSpPr/>
            <p:nvPr/>
          </p:nvSpPr>
          <p:spPr>
            <a:xfrm>
              <a:off x="3987358" y="29548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0" name="pl2648"/>
            <p:cNvSpPr/>
            <p:nvPr/>
          </p:nvSpPr>
          <p:spPr>
            <a:xfrm>
              <a:off x="3519708" y="3367552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1" name="pt2649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2" name="pt2650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3" name="pt2651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4" name="pt2652"/>
            <p:cNvSpPr/>
            <p:nvPr/>
          </p:nvSpPr>
          <p:spPr>
            <a:xfrm>
              <a:off x="351593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5" name="pt2653"/>
            <p:cNvSpPr/>
            <p:nvPr/>
          </p:nvSpPr>
          <p:spPr>
            <a:xfrm>
              <a:off x="351593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6" name="pt2654"/>
            <p:cNvSpPr/>
            <p:nvPr/>
          </p:nvSpPr>
          <p:spPr>
            <a:xfrm>
              <a:off x="3515934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7" name="pt2655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8" name="pt2656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9" name="pt2657"/>
            <p:cNvSpPr/>
            <p:nvPr/>
          </p:nvSpPr>
          <p:spPr>
            <a:xfrm>
              <a:off x="3515934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0" name="pt2658"/>
            <p:cNvSpPr/>
            <p:nvPr/>
          </p:nvSpPr>
          <p:spPr>
            <a:xfrm>
              <a:off x="351593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1" name="pt2659"/>
            <p:cNvSpPr/>
            <p:nvPr/>
          </p:nvSpPr>
          <p:spPr>
            <a:xfrm>
              <a:off x="3515934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2" name="pt2660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3" name="pt2661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4" name="pt2662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5" name="pt2663"/>
            <p:cNvSpPr/>
            <p:nvPr/>
          </p:nvSpPr>
          <p:spPr>
            <a:xfrm>
              <a:off x="3515934" y="34598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6" name="pt2664"/>
            <p:cNvSpPr/>
            <p:nvPr/>
          </p:nvSpPr>
          <p:spPr>
            <a:xfrm>
              <a:off x="3515934" y="33671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7" name="pt2665"/>
            <p:cNvSpPr/>
            <p:nvPr/>
          </p:nvSpPr>
          <p:spPr>
            <a:xfrm>
              <a:off x="3515934" y="348301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8" name="pt2666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9" name="pt2667"/>
            <p:cNvSpPr/>
            <p:nvPr/>
          </p:nvSpPr>
          <p:spPr>
            <a:xfrm>
              <a:off x="3515934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0" name="pt2668"/>
            <p:cNvSpPr/>
            <p:nvPr/>
          </p:nvSpPr>
          <p:spPr>
            <a:xfrm>
              <a:off x="3515934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1" name="pt2669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2" name="pt2670"/>
            <p:cNvSpPr/>
            <p:nvPr/>
          </p:nvSpPr>
          <p:spPr>
            <a:xfrm>
              <a:off x="3515934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3" name="pt2671"/>
            <p:cNvSpPr/>
            <p:nvPr/>
          </p:nvSpPr>
          <p:spPr>
            <a:xfrm>
              <a:off x="351593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4" name="pt2672"/>
            <p:cNvSpPr/>
            <p:nvPr/>
          </p:nvSpPr>
          <p:spPr>
            <a:xfrm>
              <a:off x="3515934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5" name="pt2673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6" name="pt2674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7" name="pt2675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8" name="pt2676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9" name="pt2677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0" name="pt2678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1" name="pt2679"/>
            <p:cNvSpPr/>
            <p:nvPr/>
          </p:nvSpPr>
          <p:spPr>
            <a:xfrm>
              <a:off x="351593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2" name="pt2680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3" name="pt2681"/>
            <p:cNvSpPr/>
            <p:nvPr/>
          </p:nvSpPr>
          <p:spPr>
            <a:xfrm>
              <a:off x="3515934" y="34366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4" name="pt2682"/>
            <p:cNvSpPr/>
            <p:nvPr/>
          </p:nvSpPr>
          <p:spPr>
            <a:xfrm>
              <a:off x="3515934" y="34135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5" name="pt2683"/>
            <p:cNvSpPr/>
            <p:nvPr/>
          </p:nvSpPr>
          <p:spPr>
            <a:xfrm>
              <a:off x="3515934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6" name="pt2684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7" name="pt2685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8" name="pt2686"/>
            <p:cNvSpPr/>
            <p:nvPr/>
          </p:nvSpPr>
          <p:spPr>
            <a:xfrm>
              <a:off x="3515934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9" name="pt2687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0" name="pt2688"/>
            <p:cNvSpPr/>
            <p:nvPr/>
          </p:nvSpPr>
          <p:spPr>
            <a:xfrm>
              <a:off x="3515934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1" name="pt2689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2" name="pt2690"/>
            <p:cNvSpPr/>
            <p:nvPr/>
          </p:nvSpPr>
          <p:spPr>
            <a:xfrm>
              <a:off x="3515934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3" name="pt2691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4" name="pt2692"/>
            <p:cNvSpPr/>
            <p:nvPr/>
          </p:nvSpPr>
          <p:spPr>
            <a:xfrm>
              <a:off x="3515934" y="35756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5" name="pt2693"/>
            <p:cNvSpPr/>
            <p:nvPr/>
          </p:nvSpPr>
          <p:spPr>
            <a:xfrm>
              <a:off x="3515934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6" name="pt2694"/>
            <p:cNvSpPr/>
            <p:nvPr/>
          </p:nvSpPr>
          <p:spPr>
            <a:xfrm>
              <a:off x="3515934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7" name="pt2695"/>
            <p:cNvSpPr/>
            <p:nvPr/>
          </p:nvSpPr>
          <p:spPr>
            <a:xfrm>
              <a:off x="3515934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8" name="pt2696"/>
            <p:cNvSpPr/>
            <p:nvPr/>
          </p:nvSpPr>
          <p:spPr>
            <a:xfrm>
              <a:off x="3515934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9" name="pt2697"/>
            <p:cNvSpPr/>
            <p:nvPr/>
          </p:nvSpPr>
          <p:spPr>
            <a:xfrm>
              <a:off x="3515934" y="35293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0" name="pt2698"/>
            <p:cNvSpPr/>
            <p:nvPr/>
          </p:nvSpPr>
          <p:spPr>
            <a:xfrm>
              <a:off x="3515934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1" name="pt2699"/>
            <p:cNvSpPr/>
            <p:nvPr/>
          </p:nvSpPr>
          <p:spPr>
            <a:xfrm>
              <a:off x="375164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2" name="pt2700"/>
            <p:cNvSpPr/>
            <p:nvPr/>
          </p:nvSpPr>
          <p:spPr>
            <a:xfrm>
              <a:off x="375164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3" name="pt2701"/>
            <p:cNvSpPr/>
            <p:nvPr/>
          </p:nvSpPr>
          <p:spPr>
            <a:xfrm>
              <a:off x="375164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4" name="pt2702"/>
            <p:cNvSpPr/>
            <p:nvPr/>
          </p:nvSpPr>
          <p:spPr>
            <a:xfrm>
              <a:off x="3751646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5" name="pt2703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6" name="pt2704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7" name="pt2705"/>
            <p:cNvSpPr/>
            <p:nvPr/>
          </p:nvSpPr>
          <p:spPr>
            <a:xfrm>
              <a:off x="3751646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8" name="pt2706"/>
            <p:cNvSpPr/>
            <p:nvPr/>
          </p:nvSpPr>
          <p:spPr>
            <a:xfrm>
              <a:off x="3751646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9" name="pt2707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0" name="pt2708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1" name="pt2709"/>
            <p:cNvSpPr/>
            <p:nvPr/>
          </p:nvSpPr>
          <p:spPr>
            <a:xfrm>
              <a:off x="3751646" y="3923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2" name="pt2710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3" name="pt2711"/>
            <p:cNvSpPr/>
            <p:nvPr/>
          </p:nvSpPr>
          <p:spPr>
            <a:xfrm>
              <a:off x="375164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4" name="pt2712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5" name="pt2713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6" name="pt2714"/>
            <p:cNvSpPr/>
            <p:nvPr/>
          </p:nvSpPr>
          <p:spPr>
            <a:xfrm>
              <a:off x="375164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7" name="pt2715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8" name="pt2716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9" name="pt2717"/>
            <p:cNvSpPr/>
            <p:nvPr/>
          </p:nvSpPr>
          <p:spPr>
            <a:xfrm>
              <a:off x="3751646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0" name="pt2718"/>
            <p:cNvSpPr/>
            <p:nvPr/>
          </p:nvSpPr>
          <p:spPr>
            <a:xfrm>
              <a:off x="375164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1" name="pt2719"/>
            <p:cNvSpPr/>
            <p:nvPr/>
          </p:nvSpPr>
          <p:spPr>
            <a:xfrm>
              <a:off x="3751646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2" name="pt2720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3" name="pt2721"/>
            <p:cNvSpPr/>
            <p:nvPr/>
          </p:nvSpPr>
          <p:spPr>
            <a:xfrm>
              <a:off x="375164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4" name="pt2722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5" name="pt2723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6" name="pt2724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7" name="pt2725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8" name="pt2726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9" name="pt2727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0" name="pt2728"/>
            <p:cNvSpPr/>
            <p:nvPr/>
          </p:nvSpPr>
          <p:spPr>
            <a:xfrm>
              <a:off x="3751646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1" name="pt2729"/>
            <p:cNvSpPr/>
            <p:nvPr/>
          </p:nvSpPr>
          <p:spPr>
            <a:xfrm>
              <a:off x="3751646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2" name="pt2730"/>
            <p:cNvSpPr/>
            <p:nvPr/>
          </p:nvSpPr>
          <p:spPr>
            <a:xfrm>
              <a:off x="3751646" y="38305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3" name="pt2731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4" name="pt2732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5" name="pt2733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6" name="pt2734"/>
            <p:cNvSpPr/>
            <p:nvPr/>
          </p:nvSpPr>
          <p:spPr>
            <a:xfrm>
              <a:off x="3751646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7" name="pt2735"/>
            <p:cNvSpPr/>
            <p:nvPr/>
          </p:nvSpPr>
          <p:spPr>
            <a:xfrm>
              <a:off x="3751646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8" name="pt2736"/>
            <p:cNvSpPr/>
            <p:nvPr/>
          </p:nvSpPr>
          <p:spPr>
            <a:xfrm>
              <a:off x="3751646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9" name="pt2737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0" name="pt2738"/>
            <p:cNvSpPr/>
            <p:nvPr/>
          </p:nvSpPr>
          <p:spPr>
            <a:xfrm>
              <a:off x="375164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1" name="pt2739"/>
            <p:cNvSpPr/>
            <p:nvPr/>
          </p:nvSpPr>
          <p:spPr>
            <a:xfrm>
              <a:off x="3751646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2" name="pt2740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3" name="pt2741"/>
            <p:cNvSpPr/>
            <p:nvPr/>
          </p:nvSpPr>
          <p:spPr>
            <a:xfrm>
              <a:off x="3751646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4" name="pt2742"/>
            <p:cNvSpPr/>
            <p:nvPr/>
          </p:nvSpPr>
          <p:spPr>
            <a:xfrm>
              <a:off x="3751646" y="38537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5" name="pt2743"/>
            <p:cNvSpPr/>
            <p:nvPr/>
          </p:nvSpPr>
          <p:spPr>
            <a:xfrm>
              <a:off x="3751646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6" name="pt2744"/>
            <p:cNvSpPr/>
            <p:nvPr/>
          </p:nvSpPr>
          <p:spPr>
            <a:xfrm>
              <a:off x="3751646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7" name="pt2745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8" name="pt2746"/>
            <p:cNvSpPr/>
            <p:nvPr/>
          </p:nvSpPr>
          <p:spPr>
            <a:xfrm>
              <a:off x="3751646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9" name="pt2747"/>
            <p:cNvSpPr/>
            <p:nvPr/>
          </p:nvSpPr>
          <p:spPr>
            <a:xfrm>
              <a:off x="3751646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0" name="pt2748"/>
            <p:cNvSpPr/>
            <p:nvPr/>
          </p:nvSpPr>
          <p:spPr>
            <a:xfrm>
              <a:off x="3751646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1" name="pt2749"/>
            <p:cNvSpPr/>
            <p:nvPr/>
          </p:nvSpPr>
          <p:spPr>
            <a:xfrm>
              <a:off x="398735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2" name="pt2750"/>
            <p:cNvSpPr/>
            <p:nvPr/>
          </p:nvSpPr>
          <p:spPr>
            <a:xfrm>
              <a:off x="3987358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3" name="pt2751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4" name="pt2752"/>
            <p:cNvSpPr/>
            <p:nvPr/>
          </p:nvSpPr>
          <p:spPr>
            <a:xfrm>
              <a:off x="3987358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5" name="pt2753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6" name="pt2754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7" name="pt2755"/>
            <p:cNvSpPr/>
            <p:nvPr/>
          </p:nvSpPr>
          <p:spPr>
            <a:xfrm>
              <a:off x="3987358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8" name="pt2756"/>
            <p:cNvSpPr/>
            <p:nvPr/>
          </p:nvSpPr>
          <p:spPr>
            <a:xfrm>
              <a:off x="3987358" y="3714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9" name="pt2757"/>
            <p:cNvSpPr/>
            <p:nvPr/>
          </p:nvSpPr>
          <p:spPr>
            <a:xfrm>
              <a:off x="3987358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0" name="pt2758"/>
            <p:cNvSpPr/>
            <p:nvPr/>
          </p:nvSpPr>
          <p:spPr>
            <a:xfrm>
              <a:off x="3987358" y="35525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1" name="pt2759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2" name="pt2760"/>
            <p:cNvSpPr/>
            <p:nvPr/>
          </p:nvSpPr>
          <p:spPr>
            <a:xfrm>
              <a:off x="3987358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3" name="pt2761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4" name="pt2762"/>
            <p:cNvSpPr/>
            <p:nvPr/>
          </p:nvSpPr>
          <p:spPr>
            <a:xfrm>
              <a:off x="3987358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5" name="pt2763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6" name="pt2764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7" name="pt2765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8" name="pt2766"/>
            <p:cNvSpPr/>
            <p:nvPr/>
          </p:nvSpPr>
          <p:spPr>
            <a:xfrm>
              <a:off x="398735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9" name="pt2767"/>
            <p:cNvSpPr/>
            <p:nvPr/>
          </p:nvSpPr>
          <p:spPr>
            <a:xfrm>
              <a:off x="3987358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0" name="pt2768"/>
            <p:cNvSpPr/>
            <p:nvPr/>
          </p:nvSpPr>
          <p:spPr>
            <a:xfrm>
              <a:off x="3987358" y="387691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1" name="pt2769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2" name="pt2770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3" name="pt2771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4" name="pt2772"/>
            <p:cNvSpPr/>
            <p:nvPr/>
          </p:nvSpPr>
          <p:spPr>
            <a:xfrm>
              <a:off x="3987358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5" name="pt2773"/>
            <p:cNvSpPr/>
            <p:nvPr/>
          </p:nvSpPr>
          <p:spPr>
            <a:xfrm>
              <a:off x="398735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6" name="pt2774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7" name="pt2775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8" name="pt2776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9" name="pt2777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0" name="pt2778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1" name="pt2779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2" name="pt2780"/>
            <p:cNvSpPr/>
            <p:nvPr/>
          </p:nvSpPr>
          <p:spPr>
            <a:xfrm>
              <a:off x="3987358" y="35061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3" name="pt2781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4" name="pt2782"/>
            <p:cNvSpPr/>
            <p:nvPr/>
          </p:nvSpPr>
          <p:spPr>
            <a:xfrm>
              <a:off x="3987358" y="373789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5" name="pt2783"/>
            <p:cNvSpPr/>
            <p:nvPr/>
          </p:nvSpPr>
          <p:spPr>
            <a:xfrm>
              <a:off x="3987358" y="3784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6" name="pt2784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7" name="pt2785"/>
            <p:cNvSpPr/>
            <p:nvPr/>
          </p:nvSpPr>
          <p:spPr>
            <a:xfrm>
              <a:off x="398735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8" name="pt2786"/>
            <p:cNvSpPr/>
            <p:nvPr/>
          </p:nvSpPr>
          <p:spPr>
            <a:xfrm>
              <a:off x="398735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9" name="pt2787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0" name="pt2788"/>
            <p:cNvSpPr/>
            <p:nvPr/>
          </p:nvSpPr>
          <p:spPr>
            <a:xfrm>
              <a:off x="398735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1" name="pt2789"/>
            <p:cNvSpPr/>
            <p:nvPr/>
          </p:nvSpPr>
          <p:spPr>
            <a:xfrm>
              <a:off x="398735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2" name="pt2790"/>
            <p:cNvSpPr/>
            <p:nvPr/>
          </p:nvSpPr>
          <p:spPr>
            <a:xfrm>
              <a:off x="3987358" y="36683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3" name="pt2791"/>
            <p:cNvSpPr/>
            <p:nvPr/>
          </p:nvSpPr>
          <p:spPr>
            <a:xfrm>
              <a:off x="3987358" y="3761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4" name="pt2792"/>
            <p:cNvSpPr/>
            <p:nvPr/>
          </p:nvSpPr>
          <p:spPr>
            <a:xfrm>
              <a:off x="3987358" y="36452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5" name="pt2793"/>
            <p:cNvSpPr/>
            <p:nvPr/>
          </p:nvSpPr>
          <p:spPr>
            <a:xfrm>
              <a:off x="3987358" y="36220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6" name="pt2794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7" name="pt2795"/>
            <p:cNvSpPr/>
            <p:nvPr/>
          </p:nvSpPr>
          <p:spPr>
            <a:xfrm>
              <a:off x="3987358" y="38074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8" name="pt2796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9" name="pt2797"/>
            <p:cNvSpPr/>
            <p:nvPr/>
          </p:nvSpPr>
          <p:spPr>
            <a:xfrm>
              <a:off x="3987358" y="35988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0" name="pt2798"/>
            <p:cNvSpPr/>
            <p:nvPr/>
          </p:nvSpPr>
          <p:spPr>
            <a:xfrm>
              <a:off x="3987358" y="36915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1" name="pl2799"/>
            <p:cNvSpPr/>
            <p:nvPr/>
          </p:nvSpPr>
          <p:spPr>
            <a:xfrm>
              <a:off x="3519708" y="4088831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2" name="pl2800"/>
            <p:cNvSpPr/>
            <p:nvPr/>
          </p:nvSpPr>
          <p:spPr>
            <a:xfrm>
              <a:off x="4028846" y="4101649"/>
              <a:ext cx="0" cy="565515"/>
            </a:xfrm>
            <a:custGeom>
              <a:avLst/>
              <a:pathLst>
                <a:path w="0" h="565515">
                  <a:moveTo>
                    <a:pt x="0" y="565515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3" name="pl2801"/>
            <p:cNvSpPr/>
            <p:nvPr/>
          </p:nvSpPr>
          <p:spPr>
            <a:xfrm>
              <a:off x="4028846" y="466716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4" name="pl2802"/>
            <p:cNvSpPr/>
            <p:nvPr/>
          </p:nvSpPr>
          <p:spPr>
            <a:xfrm>
              <a:off x="4028846" y="457291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5" name="pl2803"/>
            <p:cNvSpPr/>
            <p:nvPr/>
          </p:nvSpPr>
          <p:spPr>
            <a:xfrm>
              <a:off x="4028846" y="447866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6" name="pl2804"/>
            <p:cNvSpPr/>
            <p:nvPr/>
          </p:nvSpPr>
          <p:spPr>
            <a:xfrm>
              <a:off x="4028846" y="438440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7" name="pl2805"/>
            <p:cNvSpPr/>
            <p:nvPr/>
          </p:nvSpPr>
          <p:spPr>
            <a:xfrm>
              <a:off x="4028846" y="429015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8" name="pl2806"/>
            <p:cNvSpPr/>
            <p:nvPr/>
          </p:nvSpPr>
          <p:spPr>
            <a:xfrm>
              <a:off x="4028846" y="419590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9" name="pl2807"/>
            <p:cNvSpPr/>
            <p:nvPr/>
          </p:nvSpPr>
          <p:spPr>
            <a:xfrm>
              <a:off x="4028846" y="410164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0" name="tx2808"/>
            <p:cNvSpPr/>
            <p:nvPr/>
          </p:nvSpPr>
          <p:spPr>
            <a:xfrm rot="-5400000">
              <a:off x="4183106" y="4632141"/>
              <a:ext cx="55953" cy="7004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2811" name="tx2809"/>
            <p:cNvSpPr/>
            <p:nvPr/>
          </p:nvSpPr>
          <p:spPr>
            <a:xfrm rot="-5400000">
              <a:off x="4181916" y="4442445"/>
              <a:ext cx="55953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2812" name="tx2810"/>
            <p:cNvSpPr/>
            <p:nvPr/>
          </p:nvSpPr>
          <p:spPr>
            <a:xfrm rot="-5400000">
              <a:off x="4182610" y="4254634"/>
              <a:ext cx="55953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2813" name="tx2811"/>
            <p:cNvSpPr/>
            <p:nvPr/>
          </p:nvSpPr>
          <p:spPr>
            <a:xfrm rot="-5400000">
              <a:off x="4183503" y="4067022"/>
              <a:ext cx="55953" cy="6925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2814" name="pt2812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5" name="pt2813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6" name="pt2814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7" name="pt2815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8" name="pt2816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9" name="pt2817"/>
            <p:cNvSpPr/>
            <p:nvPr/>
          </p:nvSpPr>
          <p:spPr>
            <a:xfrm>
              <a:off x="3515934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0" name="pt2818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1" name="pt2819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2" name="pt2820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3" name="pt2821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4" name="pt2822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5" name="pt2823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6" name="pt2824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7" name="pt2825"/>
            <p:cNvSpPr/>
            <p:nvPr/>
          </p:nvSpPr>
          <p:spPr>
            <a:xfrm>
              <a:off x="3515934" y="4635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8" name="pt2826"/>
            <p:cNvSpPr/>
            <p:nvPr/>
          </p:nvSpPr>
          <p:spPr>
            <a:xfrm>
              <a:off x="3515934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9" name="pt2827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0" name="pt2828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1" name="pt2829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2" name="pt2830"/>
            <p:cNvSpPr/>
            <p:nvPr/>
          </p:nvSpPr>
          <p:spPr>
            <a:xfrm>
              <a:off x="3515934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3" name="pt2831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4" name="pt2832"/>
            <p:cNvSpPr/>
            <p:nvPr/>
          </p:nvSpPr>
          <p:spPr>
            <a:xfrm>
              <a:off x="3515934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5" name="pt2833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6" name="pt2834"/>
            <p:cNvSpPr/>
            <p:nvPr/>
          </p:nvSpPr>
          <p:spPr>
            <a:xfrm>
              <a:off x="3515934" y="46445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7" name="pt2835"/>
            <p:cNvSpPr/>
            <p:nvPr/>
          </p:nvSpPr>
          <p:spPr>
            <a:xfrm>
              <a:off x="3515934" y="45785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8" name="pt2836"/>
            <p:cNvSpPr/>
            <p:nvPr/>
          </p:nvSpPr>
          <p:spPr>
            <a:xfrm>
              <a:off x="3515934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9" name="pt2837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0" name="pt2838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1" name="pt2839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2" name="pt2840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3" name="pt2841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4" name="pt2842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5" name="pt2843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6" name="pt2844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7" name="pt2845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8" name="pt2846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9" name="pt2847"/>
            <p:cNvSpPr/>
            <p:nvPr/>
          </p:nvSpPr>
          <p:spPr>
            <a:xfrm>
              <a:off x="3515934" y="46256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0" name="pt2848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1" name="pt2849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2" name="pt2850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3" name="pt2851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4" name="pt2852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5" name="pt2853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6" name="pt2854"/>
            <p:cNvSpPr/>
            <p:nvPr/>
          </p:nvSpPr>
          <p:spPr>
            <a:xfrm>
              <a:off x="3515934" y="46162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7" name="pt2855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8" name="pt2856"/>
            <p:cNvSpPr/>
            <p:nvPr/>
          </p:nvSpPr>
          <p:spPr>
            <a:xfrm>
              <a:off x="3515934" y="4559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9" name="pt2857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0" name="pt2858"/>
            <p:cNvSpPr/>
            <p:nvPr/>
          </p:nvSpPr>
          <p:spPr>
            <a:xfrm>
              <a:off x="3515934" y="45879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1" name="pt2859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2" name="pt2860"/>
            <p:cNvSpPr/>
            <p:nvPr/>
          </p:nvSpPr>
          <p:spPr>
            <a:xfrm>
              <a:off x="3515934" y="459740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3" name="pt2861"/>
            <p:cNvSpPr/>
            <p:nvPr/>
          </p:nvSpPr>
          <p:spPr>
            <a:xfrm>
              <a:off x="3515934" y="46068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4" name="pt2862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5" name="pt2863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6" name="pt2864"/>
            <p:cNvSpPr/>
            <p:nvPr/>
          </p:nvSpPr>
          <p:spPr>
            <a:xfrm>
              <a:off x="3751646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7" name="pt2865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8" name="pt2866"/>
            <p:cNvSpPr/>
            <p:nvPr/>
          </p:nvSpPr>
          <p:spPr>
            <a:xfrm>
              <a:off x="3751646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9" name="pt2867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0" name="pt2868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1" name="pt2869"/>
            <p:cNvSpPr/>
            <p:nvPr/>
          </p:nvSpPr>
          <p:spPr>
            <a:xfrm>
              <a:off x="3751646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2" name="pt2870"/>
            <p:cNvSpPr/>
            <p:nvPr/>
          </p:nvSpPr>
          <p:spPr>
            <a:xfrm>
              <a:off x="3751646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3" name="pt2871"/>
            <p:cNvSpPr/>
            <p:nvPr/>
          </p:nvSpPr>
          <p:spPr>
            <a:xfrm>
              <a:off x="375164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4" name="pt2872"/>
            <p:cNvSpPr/>
            <p:nvPr/>
          </p:nvSpPr>
          <p:spPr>
            <a:xfrm>
              <a:off x="3751646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5" name="pt2873"/>
            <p:cNvSpPr/>
            <p:nvPr/>
          </p:nvSpPr>
          <p:spPr>
            <a:xfrm>
              <a:off x="375164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6" name="pt2874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7" name="pt2875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8" name="pt2876"/>
            <p:cNvSpPr/>
            <p:nvPr/>
          </p:nvSpPr>
          <p:spPr>
            <a:xfrm>
              <a:off x="3751646" y="439947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9" name="pt2877"/>
            <p:cNvSpPr/>
            <p:nvPr/>
          </p:nvSpPr>
          <p:spPr>
            <a:xfrm>
              <a:off x="375164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0" name="pt2878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1" name="pt2879"/>
            <p:cNvSpPr/>
            <p:nvPr/>
          </p:nvSpPr>
          <p:spPr>
            <a:xfrm>
              <a:off x="3751646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2" name="pt2880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3" name="pt2881"/>
            <p:cNvSpPr/>
            <p:nvPr/>
          </p:nvSpPr>
          <p:spPr>
            <a:xfrm>
              <a:off x="375164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4" name="pt2882"/>
            <p:cNvSpPr/>
            <p:nvPr/>
          </p:nvSpPr>
          <p:spPr>
            <a:xfrm>
              <a:off x="375164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5" name="pt2883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6" name="pt2884"/>
            <p:cNvSpPr/>
            <p:nvPr/>
          </p:nvSpPr>
          <p:spPr>
            <a:xfrm>
              <a:off x="3751646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7" name="pt2885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8" name="pt2886"/>
            <p:cNvSpPr/>
            <p:nvPr/>
          </p:nvSpPr>
          <p:spPr>
            <a:xfrm>
              <a:off x="3751646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9" name="pt2887"/>
            <p:cNvSpPr/>
            <p:nvPr/>
          </p:nvSpPr>
          <p:spPr>
            <a:xfrm>
              <a:off x="375164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0" name="pt2888"/>
            <p:cNvSpPr/>
            <p:nvPr/>
          </p:nvSpPr>
          <p:spPr>
            <a:xfrm>
              <a:off x="3751646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1" name="pt2889"/>
            <p:cNvSpPr/>
            <p:nvPr/>
          </p:nvSpPr>
          <p:spPr>
            <a:xfrm>
              <a:off x="3751646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2" name="pt2890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3" name="pt2891"/>
            <p:cNvSpPr/>
            <p:nvPr/>
          </p:nvSpPr>
          <p:spPr>
            <a:xfrm>
              <a:off x="3751646" y="44089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4" name="pt2892"/>
            <p:cNvSpPr/>
            <p:nvPr/>
          </p:nvSpPr>
          <p:spPr>
            <a:xfrm>
              <a:off x="3751646" y="43806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5" name="pt2893"/>
            <p:cNvSpPr/>
            <p:nvPr/>
          </p:nvSpPr>
          <p:spPr>
            <a:xfrm>
              <a:off x="3751646" y="43900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6" name="pt2894"/>
            <p:cNvSpPr/>
            <p:nvPr/>
          </p:nvSpPr>
          <p:spPr>
            <a:xfrm>
              <a:off x="3751646" y="4371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7" name="pt2895"/>
            <p:cNvSpPr/>
            <p:nvPr/>
          </p:nvSpPr>
          <p:spPr>
            <a:xfrm>
              <a:off x="3751646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8" name="pt2896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9" name="pt2897"/>
            <p:cNvSpPr/>
            <p:nvPr/>
          </p:nvSpPr>
          <p:spPr>
            <a:xfrm>
              <a:off x="3751646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0" name="pt2898"/>
            <p:cNvSpPr/>
            <p:nvPr/>
          </p:nvSpPr>
          <p:spPr>
            <a:xfrm>
              <a:off x="3751646" y="42957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1" name="pt2899"/>
            <p:cNvSpPr/>
            <p:nvPr/>
          </p:nvSpPr>
          <p:spPr>
            <a:xfrm>
              <a:off x="375164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2" name="pt2900"/>
            <p:cNvSpPr/>
            <p:nvPr/>
          </p:nvSpPr>
          <p:spPr>
            <a:xfrm>
              <a:off x="3751646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3" name="pt2901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4" name="pt2902"/>
            <p:cNvSpPr/>
            <p:nvPr/>
          </p:nvSpPr>
          <p:spPr>
            <a:xfrm>
              <a:off x="3751646" y="43240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5" name="pt2903"/>
            <p:cNvSpPr/>
            <p:nvPr/>
          </p:nvSpPr>
          <p:spPr>
            <a:xfrm>
              <a:off x="3751646" y="4305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6" name="pt2904"/>
            <p:cNvSpPr/>
            <p:nvPr/>
          </p:nvSpPr>
          <p:spPr>
            <a:xfrm>
              <a:off x="3751646" y="43617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7" name="pt2905"/>
            <p:cNvSpPr/>
            <p:nvPr/>
          </p:nvSpPr>
          <p:spPr>
            <a:xfrm>
              <a:off x="3751646" y="4427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8" name="pt2906"/>
            <p:cNvSpPr/>
            <p:nvPr/>
          </p:nvSpPr>
          <p:spPr>
            <a:xfrm>
              <a:off x="375164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9" name="pt2907"/>
            <p:cNvSpPr/>
            <p:nvPr/>
          </p:nvSpPr>
          <p:spPr>
            <a:xfrm>
              <a:off x="375164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0" name="pt2908"/>
            <p:cNvSpPr/>
            <p:nvPr/>
          </p:nvSpPr>
          <p:spPr>
            <a:xfrm>
              <a:off x="3751646" y="43429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1" name="pt2909"/>
            <p:cNvSpPr/>
            <p:nvPr/>
          </p:nvSpPr>
          <p:spPr>
            <a:xfrm>
              <a:off x="3751646" y="43335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2" name="pt2910"/>
            <p:cNvSpPr/>
            <p:nvPr/>
          </p:nvSpPr>
          <p:spPr>
            <a:xfrm>
              <a:off x="3751646" y="44560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3" name="pt2911"/>
            <p:cNvSpPr/>
            <p:nvPr/>
          </p:nvSpPr>
          <p:spPr>
            <a:xfrm>
              <a:off x="3751646" y="43523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4" name="pt2912"/>
            <p:cNvSpPr/>
            <p:nvPr/>
          </p:nvSpPr>
          <p:spPr>
            <a:xfrm>
              <a:off x="3987358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5" name="pt2913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6" name="pt2914"/>
            <p:cNvSpPr/>
            <p:nvPr/>
          </p:nvSpPr>
          <p:spPr>
            <a:xfrm>
              <a:off x="3987358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7" name="pt2915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8" name="pt2916"/>
            <p:cNvSpPr/>
            <p:nvPr/>
          </p:nvSpPr>
          <p:spPr>
            <a:xfrm>
              <a:off x="3987358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9" name="pt2917"/>
            <p:cNvSpPr/>
            <p:nvPr/>
          </p:nvSpPr>
          <p:spPr>
            <a:xfrm>
              <a:off x="3987358" y="41167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0" name="pt2918"/>
            <p:cNvSpPr/>
            <p:nvPr/>
          </p:nvSpPr>
          <p:spPr>
            <a:xfrm>
              <a:off x="3987358" y="43146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1" name="pt2919"/>
            <p:cNvSpPr/>
            <p:nvPr/>
          </p:nvSpPr>
          <p:spPr>
            <a:xfrm>
              <a:off x="3987358" y="41449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2" name="pt2920"/>
            <p:cNvSpPr/>
            <p:nvPr/>
          </p:nvSpPr>
          <p:spPr>
            <a:xfrm>
              <a:off x="3987358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3" name="pt2921"/>
            <p:cNvSpPr/>
            <p:nvPr/>
          </p:nvSpPr>
          <p:spPr>
            <a:xfrm>
              <a:off x="3987358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4" name="pt2922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5" name="pt2923"/>
            <p:cNvSpPr/>
            <p:nvPr/>
          </p:nvSpPr>
          <p:spPr>
            <a:xfrm>
              <a:off x="3987358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6" name="pt2924"/>
            <p:cNvSpPr/>
            <p:nvPr/>
          </p:nvSpPr>
          <p:spPr>
            <a:xfrm>
              <a:off x="3987358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7" name="pt2925"/>
            <p:cNvSpPr/>
            <p:nvPr/>
          </p:nvSpPr>
          <p:spPr>
            <a:xfrm>
              <a:off x="3987358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8" name="pt2926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9" name="pt2927"/>
            <p:cNvSpPr/>
            <p:nvPr/>
          </p:nvSpPr>
          <p:spPr>
            <a:xfrm>
              <a:off x="3987358" y="4239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0" name="pt2928"/>
            <p:cNvSpPr/>
            <p:nvPr/>
          </p:nvSpPr>
          <p:spPr>
            <a:xfrm>
              <a:off x="3987358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1" name="pt2929"/>
            <p:cNvSpPr/>
            <p:nvPr/>
          </p:nvSpPr>
          <p:spPr>
            <a:xfrm>
              <a:off x="3987358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2" name="pt2930"/>
            <p:cNvSpPr/>
            <p:nvPr/>
          </p:nvSpPr>
          <p:spPr>
            <a:xfrm>
              <a:off x="3987358" y="408844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3" name="pt2931"/>
            <p:cNvSpPr/>
            <p:nvPr/>
          </p:nvSpPr>
          <p:spPr>
            <a:xfrm>
              <a:off x="3987358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4" name="pt2932"/>
            <p:cNvSpPr/>
            <p:nvPr/>
          </p:nvSpPr>
          <p:spPr>
            <a:xfrm>
              <a:off x="3987358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5" name="pt2933"/>
            <p:cNvSpPr/>
            <p:nvPr/>
          </p:nvSpPr>
          <p:spPr>
            <a:xfrm>
              <a:off x="3987358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6" name="pt2934"/>
            <p:cNvSpPr/>
            <p:nvPr/>
          </p:nvSpPr>
          <p:spPr>
            <a:xfrm>
              <a:off x="3987358" y="410729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7" name="pt2935"/>
            <p:cNvSpPr/>
            <p:nvPr/>
          </p:nvSpPr>
          <p:spPr>
            <a:xfrm>
              <a:off x="3987358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8" name="pt2936"/>
            <p:cNvSpPr/>
            <p:nvPr/>
          </p:nvSpPr>
          <p:spPr>
            <a:xfrm>
              <a:off x="3987358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9" name="pt2937"/>
            <p:cNvSpPr/>
            <p:nvPr/>
          </p:nvSpPr>
          <p:spPr>
            <a:xfrm>
              <a:off x="3987358" y="41732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0" name="pt2938"/>
            <p:cNvSpPr/>
            <p:nvPr/>
          </p:nvSpPr>
          <p:spPr>
            <a:xfrm>
              <a:off x="3987358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1" name="pt2939"/>
            <p:cNvSpPr/>
            <p:nvPr/>
          </p:nvSpPr>
          <p:spPr>
            <a:xfrm>
              <a:off x="3987358" y="42769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2" name="pt2940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3" name="pt2941"/>
            <p:cNvSpPr/>
            <p:nvPr/>
          </p:nvSpPr>
          <p:spPr>
            <a:xfrm>
              <a:off x="3987358" y="41921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4" name="pt2942"/>
            <p:cNvSpPr/>
            <p:nvPr/>
          </p:nvSpPr>
          <p:spPr>
            <a:xfrm>
              <a:off x="3987358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5" name="pt2943"/>
            <p:cNvSpPr/>
            <p:nvPr/>
          </p:nvSpPr>
          <p:spPr>
            <a:xfrm>
              <a:off x="3987358" y="413556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6" name="pt2944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7" name="pt2945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8" name="pt2946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9" name="pt2947"/>
            <p:cNvSpPr/>
            <p:nvPr/>
          </p:nvSpPr>
          <p:spPr>
            <a:xfrm>
              <a:off x="3987358" y="41638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0" name="pt2948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1" name="pt2949"/>
            <p:cNvSpPr/>
            <p:nvPr/>
          </p:nvSpPr>
          <p:spPr>
            <a:xfrm>
              <a:off x="3987358" y="42203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2" name="pt2950"/>
            <p:cNvSpPr/>
            <p:nvPr/>
          </p:nvSpPr>
          <p:spPr>
            <a:xfrm>
              <a:off x="3987358" y="42863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3" name="pt2951"/>
            <p:cNvSpPr/>
            <p:nvPr/>
          </p:nvSpPr>
          <p:spPr>
            <a:xfrm>
              <a:off x="3987358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4" name="pt2952"/>
            <p:cNvSpPr/>
            <p:nvPr/>
          </p:nvSpPr>
          <p:spPr>
            <a:xfrm>
              <a:off x="3987358" y="42109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5" name="pt2953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6" name="pt2954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7" name="pt2955"/>
            <p:cNvSpPr/>
            <p:nvPr/>
          </p:nvSpPr>
          <p:spPr>
            <a:xfrm>
              <a:off x="3987358" y="41826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8" name="pt2956"/>
            <p:cNvSpPr/>
            <p:nvPr/>
          </p:nvSpPr>
          <p:spPr>
            <a:xfrm>
              <a:off x="3987358" y="420154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9" name="pt2957"/>
            <p:cNvSpPr/>
            <p:nvPr/>
          </p:nvSpPr>
          <p:spPr>
            <a:xfrm>
              <a:off x="3987358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0" name="pt2958"/>
            <p:cNvSpPr/>
            <p:nvPr/>
          </p:nvSpPr>
          <p:spPr>
            <a:xfrm>
              <a:off x="3987358" y="42675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1" name="pt2959"/>
            <p:cNvSpPr/>
            <p:nvPr/>
          </p:nvSpPr>
          <p:spPr>
            <a:xfrm>
              <a:off x="3987358" y="42486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2" name="pt2960"/>
            <p:cNvSpPr/>
            <p:nvPr/>
          </p:nvSpPr>
          <p:spPr>
            <a:xfrm>
              <a:off x="3987358" y="42298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3" name="pt2961"/>
            <p:cNvSpPr/>
            <p:nvPr/>
          </p:nvSpPr>
          <p:spPr>
            <a:xfrm>
              <a:off x="3987358" y="425809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4" name="pl2962"/>
            <p:cNvSpPr/>
            <p:nvPr/>
          </p:nvSpPr>
          <p:spPr>
            <a:xfrm>
              <a:off x="3519708" y="4810109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5" name="pt2963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6" name="pt2964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7" name="pt2965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8" name="pt2966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9" name="pt2967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0" name="pt2968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1" name="pt2969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2" name="pt2970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3" name="pt2971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4" name="pt2972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5" name="pt2973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6" name="pt2974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7" name="pt2975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8" name="pt2976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9" name="pt2977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0" name="pt2978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1" name="pt2979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2" name="pt2980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3" name="pt2981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4" name="pt2982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5" name="pt2983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6" name="pt2984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7" name="pt2985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8" name="pt2986"/>
            <p:cNvSpPr/>
            <p:nvPr/>
          </p:nvSpPr>
          <p:spPr>
            <a:xfrm>
              <a:off x="3515934" y="52731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9" name="pt2987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0" name="pt2988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1" name="pt2989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2" name="pt2990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3" name="pt2991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4" name="pt2992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5" name="pt2993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6" name="pt2994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7" name="pt2995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8" name="pt2996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9" name="pt2997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0" name="pt2998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1" name="pt2999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2" name="pt3000"/>
            <p:cNvSpPr/>
            <p:nvPr/>
          </p:nvSpPr>
          <p:spPr>
            <a:xfrm>
              <a:off x="3515934" y="53658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3" name="pt3001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4" name="pt3002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5" name="pt3003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6" name="pt3004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7" name="pt3005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8" name="pt3006"/>
            <p:cNvSpPr/>
            <p:nvPr/>
          </p:nvSpPr>
          <p:spPr>
            <a:xfrm>
              <a:off x="3515934" y="52499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9" name="pt3007"/>
            <p:cNvSpPr/>
            <p:nvPr/>
          </p:nvSpPr>
          <p:spPr>
            <a:xfrm>
              <a:off x="3515934" y="52963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0" name="pt3008"/>
            <p:cNvSpPr/>
            <p:nvPr/>
          </p:nvSpPr>
          <p:spPr>
            <a:xfrm>
              <a:off x="3515934" y="53194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1" name="pt3009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2" name="pt3010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3" name="pt3011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4" name="pt3012"/>
            <p:cNvSpPr/>
            <p:nvPr/>
          </p:nvSpPr>
          <p:spPr>
            <a:xfrm>
              <a:off x="3515934" y="53426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5" name="pt3013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6" name="pt3014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7" name="pt3015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8" name="pt3016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9" name="pt3017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0" name="pt3018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1" name="pt3019"/>
            <p:cNvSpPr/>
            <p:nvPr/>
          </p:nvSpPr>
          <p:spPr>
            <a:xfrm>
              <a:off x="375164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2" name="pt3020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3" name="pt3021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4" name="pt3022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5" name="pt3023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6" name="pt3024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7" name="pt3025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8" name="pt3026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9" name="pt3027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0" name="pt3028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1" name="pt3029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2" name="pt3030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3" name="pt3031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4" name="pt3032"/>
            <p:cNvSpPr/>
            <p:nvPr/>
          </p:nvSpPr>
          <p:spPr>
            <a:xfrm>
              <a:off x="3751646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5" name="pt3033"/>
            <p:cNvSpPr/>
            <p:nvPr/>
          </p:nvSpPr>
          <p:spPr>
            <a:xfrm>
              <a:off x="3751646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6" name="pt3034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7" name="pt3035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8" name="pt3036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9" name="pt3037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0" name="pt3038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1" name="pt3039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2" name="pt3040"/>
            <p:cNvSpPr/>
            <p:nvPr/>
          </p:nvSpPr>
          <p:spPr>
            <a:xfrm>
              <a:off x="3751646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3" name="pt3041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4" name="pt3042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5" name="pt3043"/>
            <p:cNvSpPr/>
            <p:nvPr/>
          </p:nvSpPr>
          <p:spPr>
            <a:xfrm>
              <a:off x="3751646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6" name="pt3044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7" name="pt3045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8" name="pt3046"/>
            <p:cNvSpPr/>
            <p:nvPr/>
          </p:nvSpPr>
          <p:spPr>
            <a:xfrm>
              <a:off x="375164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9" name="pt3047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0" name="pt3048"/>
            <p:cNvSpPr/>
            <p:nvPr/>
          </p:nvSpPr>
          <p:spPr>
            <a:xfrm>
              <a:off x="3751646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1" name="pt3049"/>
            <p:cNvSpPr/>
            <p:nvPr/>
          </p:nvSpPr>
          <p:spPr>
            <a:xfrm>
              <a:off x="3751646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2" name="pt3050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3" name="pt3051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4" name="pt3052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5" name="pt3053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6" name="pt3054"/>
            <p:cNvSpPr/>
            <p:nvPr/>
          </p:nvSpPr>
          <p:spPr>
            <a:xfrm>
              <a:off x="3751646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7" name="pt3055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8" name="pt3056"/>
            <p:cNvSpPr/>
            <p:nvPr/>
          </p:nvSpPr>
          <p:spPr>
            <a:xfrm>
              <a:off x="3751646" y="51572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9" name="pt3057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0" name="pt3058"/>
            <p:cNvSpPr/>
            <p:nvPr/>
          </p:nvSpPr>
          <p:spPr>
            <a:xfrm>
              <a:off x="3751646" y="51109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1" name="pt3059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2" name="pt3060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3" name="pt3061"/>
            <p:cNvSpPr/>
            <p:nvPr/>
          </p:nvSpPr>
          <p:spPr>
            <a:xfrm>
              <a:off x="3751646" y="51341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4" name="pt3062"/>
            <p:cNvSpPr/>
            <p:nvPr/>
          </p:nvSpPr>
          <p:spPr>
            <a:xfrm>
              <a:off x="3751646" y="50877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5" name="pt3063"/>
            <p:cNvSpPr/>
            <p:nvPr/>
          </p:nvSpPr>
          <p:spPr>
            <a:xfrm>
              <a:off x="398735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6" name="pt3064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7" name="pt3065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8" name="pt3066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9" name="pt3067"/>
            <p:cNvSpPr/>
            <p:nvPr/>
          </p:nvSpPr>
          <p:spPr>
            <a:xfrm>
              <a:off x="3987358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0" name="pt3068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1" name="pt3069"/>
            <p:cNvSpPr/>
            <p:nvPr/>
          </p:nvSpPr>
          <p:spPr>
            <a:xfrm>
              <a:off x="3987358" y="49950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2" name="pt3070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3" name="pt3071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4" name="pt3072"/>
            <p:cNvSpPr/>
            <p:nvPr/>
          </p:nvSpPr>
          <p:spPr>
            <a:xfrm>
              <a:off x="398735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5" name="pt3073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6" name="pt3074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7" name="pt3075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8" name="pt3076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9" name="pt3077"/>
            <p:cNvSpPr/>
            <p:nvPr/>
          </p:nvSpPr>
          <p:spPr>
            <a:xfrm>
              <a:off x="3987358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0" name="pt3078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1" name="pt3079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2" name="pt3080"/>
            <p:cNvSpPr/>
            <p:nvPr/>
          </p:nvSpPr>
          <p:spPr>
            <a:xfrm>
              <a:off x="3987358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3" name="pt3081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4" name="pt3082"/>
            <p:cNvSpPr/>
            <p:nvPr/>
          </p:nvSpPr>
          <p:spPr>
            <a:xfrm>
              <a:off x="3987358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5" name="pt3083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6" name="pt3084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7" name="pt3085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8" name="pt3086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9" name="pt3087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0" name="pt3088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1" name="pt3089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2" name="pt3090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3" name="pt3091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4" name="pt3092"/>
            <p:cNvSpPr/>
            <p:nvPr/>
          </p:nvSpPr>
          <p:spPr>
            <a:xfrm>
              <a:off x="3987358" y="5018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5" name="pt3093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6" name="pt3094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7" name="pt3095"/>
            <p:cNvSpPr/>
            <p:nvPr/>
          </p:nvSpPr>
          <p:spPr>
            <a:xfrm>
              <a:off x="3987358" y="48792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8" name="pt3096"/>
            <p:cNvSpPr/>
            <p:nvPr/>
          </p:nvSpPr>
          <p:spPr>
            <a:xfrm>
              <a:off x="3987358" y="50414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9" name="pt3097"/>
            <p:cNvSpPr/>
            <p:nvPr/>
          </p:nvSpPr>
          <p:spPr>
            <a:xfrm>
              <a:off x="3987358" y="50645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0" name="pt3098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1" name="pt3099"/>
            <p:cNvSpPr/>
            <p:nvPr/>
          </p:nvSpPr>
          <p:spPr>
            <a:xfrm>
              <a:off x="3987358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2" name="pt3100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3" name="pt3101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4" name="pt3102"/>
            <p:cNvSpPr/>
            <p:nvPr/>
          </p:nvSpPr>
          <p:spPr>
            <a:xfrm>
              <a:off x="3987358" y="49024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5" name="pt3103"/>
            <p:cNvSpPr/>
            <p:nvPr/>
          </p:nvSpPr>
          <p:spPr>
            <a:xfrm>
              <a:off x="3987358" y="48328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6" name="pt3104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7" name="pt3105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8" name="pt3106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9" name="pt3107"/>
            <p:cNvSpPr/>
            <p:nvPr/>
          </p:nvSpPr>
          <p:spPr>
            <a:xfrm>
              <a:off x="3987358" y="48097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0" name="pt3108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1" name="pt3109"/>
            <p:cNvSpPr/>
            <p:nvPr/>
          </p:nvSpPr>
          <p:spPr>
            <a:xfrm>
              <a:off x="3987358" y="49487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2" name="pt3110"/>
            <p:cNvSpPr/>
            <p:nvPr/>
          </p:nvSpPr>
          <p:spPr>
            <a:xfrm>
              <a:off x="3987358" y="49255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3" name="pt3111"/>
            <p:cNvSpPr/>
            <p:nvPr/>
          </p:nvSpPr>
          <p:spPr>
            <a:xfrm>
              <a:off x="3987358" y="48560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4" name="pt3112"/>
            <p:cNvSpPr/>
            <p:nvPr/>
          </p:nvSpPr>
          <p:spPr>
            <a:xfrm>
              <a:off x="3987358" y="49719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5" name="pl3113"/>
            <p:cNvSpPr/>
            <p:nvPr/>
          </p:nvSpPr>
          <p:spPr>
            <a:xfrm>
              <a:off x="3519708" y="5531388"/>
              <a:ext cx="509137" cy="600577"/>
            </a:xfrm>
            <a:custGeom>
              <a:avLst/>
              <a:pathLst>
                <a:path w="509137" h="600577">
                  <a:moveTo>
                    <a:pt x="0" y="600577"/>
                  </a:moveTo>
                  <a:lnTo>
                    <a:pt x="509137" y="600577"/>
                  </a:lnTo>
                  <a:lnTo>
                    <a:pt x="50913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6" name="pl3114"/>
            <p:cNvSpPr/>
            <p:nvPr/>
          </p:nvSpPr>
          <p:spPr>
            <a:xfrm>
              <a:off x="3538565" y="6131966"/>
              <a:ext cx="471424" cy="0"/>
            </a:xfrm>
            <a:custGeom>
              <a:avLst/>
              <a:pathLst>
                <a:path w="471424" h="0">
                  <a:moveTo>
                    <a:pt x="0" y="0"/>
                  </a:moveTo>
                  <a:lnTo>
                    <a:pt x="471424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7" name="pl3115"/>
            <p:cNvSpPr/>
            <p:nvPr/>
          </p:nvSpPr>
          <p:spPr>
            <a:xfrm>
              <a:off x="3538565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8" name="pl3116"/>
            <p:cNvSpPr/>
            <p:nvPr/>
          </p:nvSpPr>
          <p:spPr>
            <a:xfrm>
              <a:off x="3656421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9" name="pl3117"/>
            <p:cNvSpPr/>
            <p:nvPr/>
          </p:nvSpPr>
          <p:spPr>
            <a:xfrm>
              <a:off x="3774277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0" name="pl3118"/>
            <p:cNvSpPr/>
            <p:nvPr/>
          </p:nvSpPr>
          <p:spPr>
            <a:xfrm>
              <a:off x="3892133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1" name="pl3119"/>
            <p:cNvSpPr/>
            <p:nvPr/>
          </p:nvSpPr>
          <p:spPr>
            <a:xfrm>
              <a:off x="4009989" y="613196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2" name="tx3120"/>
            <p:cNvSpPr/>
            <p:nvPr/>
          </p:nvSpPr>
          <p:spPr>
            <a:xfrm>
              <a:off x="3468635" y="627679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23" name="tx3121"/>
            <p:cNvSpPr/>
            <p:nvPr/>
          </p:nvSpPr>
          <p:spPr>
            <a:xfrm>
              <a:off x="3704347" y="6276599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24" name="tx3122"/>
            <p:cNvSpPr/>
            <p:nvPr/>
          </p:nvSpPr>
          <p:spPr>
            <a:xfrm>
              <a:off x="3940059" y="627679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25" name="pl3123"/>
            <p:cNvSpPr/>
            <p:nvPr/>
          </p:nvSpPr>
          <p:spPr>
            <a:xfrm>
              <a:off x="4028846" y="5553632"/>
              <a:ext cx="0" cy="556090"/>
            </a:xfrm>
            <a:custGeom>
              <a:avLst/>
              <a:pathLst>
                <a:path w="0" h="556090">
                  <a:moveTo>
                    <a:pt x="0" y="55609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6" name="pl3124"/>
            <p:cNvSpPr/>
            <p:nvPr/>
          </p:nvSpPr>
          <p:spPr>
            <a:xfrm>
              <a:off x="4028846" y="610972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7" name="pl3125"/>
            <p:cNvSpPr/>
            <p:nvPr/>
          </p:nvSpPr>
          <p:spPr>
            <a:xfrm>
              <a:off x="4028846" y="597070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8" name="pl3126"/>
            <p:cNvSpPr/>
            <p:nvPr/>
          </p:nvSpPr>
          <p:spPr>
            <a:xfrm>
              <a:off x="4028846" y="583167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9" name="pl3127"/>
            <p:cNvSpPr/>
            <p:nvPr/>
          </p:nvSpPr>
          <p:spPr>
            <a:xfrm>
              <a:off x="4028846" y="569265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0" name="pl3128"/>
            <p:cNvSpPr/>
            <p:nvPr/>
          </p:nvSpPr>
          <p:spPr>
            <a:xfrm>
              <a:off x="4028846" y="555363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1" name="tx3129"/>
            <p:cNvSpPr/>
            <p:nvPr/>
          </p:nvSpPr>
          <p:spPr>
            <a:xfrm rot="-5400000">
              <a:off x="4139963" y="6073507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32" name="tx3130"/>
            <p:cNvSpPr/>
            <p:nvPr/>
          </p:nvSpPr>
          <p:spPr>
            <a:xfrm rot="-5400000">
              <a:off x="4139864" y="5795363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33" name="tx3131"/>
            <p:cNvSpPr/>
            <p:nvPr/>
          </p:nvSpPr>
          <p:spPr>
            <a:xfrm rot="-5400000">
              <a:off x="4139963" y="5517417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34" name="tx3132"/>
            <p:cNvSpPr/>
            <p:nvPr/>
          </p:nvSpPr>
          <p:spPr>
            <a:xfrm>
              <a:off x="3630966" y="5776710"/>
              <a:ext cx="286621" cy="762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633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633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135" name=""/>
          <p:cNvGrpSpPr/>
          <p:nvPr/>
        </p:nvGrpSpPr>
        <p:grpSpPr>
          <a:xfrm>
            <a:off x="4572000" y="2103120"/>
            <a:ext cx="4114800" cy="4572000"/>
            <a:chOff x="4572000" y="2103120"/>
            <a:chExt cx="4114800" cy="4572000"/>
          </a:xfrm>
        </p:grpSpPr>
        <p:sp>
          <p:nvSpPr>
            <p:cNvPr id="3136" name="rc3"/>
            <p:cNvSpPr/>
            <p:nvPr/>
          </p:nvSpPr>
          <p:spPr>
            <a:xfrm>
              <a:off x="4572000" y="210312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7" name="rc4"/>
            <p:cNvSpPr/>
            <p:nvPr/>
          </p:nvSpPr>
          <p:spPr>
            <a:xfrm>
              <a:off x="4572000" y="210312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8" name="rc5"/>
            <p:cNvSpPr/>
            <p:nvPr/>
          </p:nvSpPr>
          <p:spPr>
            <a:xfrm>
              <a:off x="4994448" y="2172709"/>
              <a:ext cx="3622762" cy="409925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3139" name="pl6"/>
            <p:cNvSpPr/>
            <p:nvPr/>
          </p:nvSpPr>
          <p:spPr>
            <a:xfrm>
              <a:off x="4994448" y="5752620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0" name="pl7"/>
            <p:cNvSpPr/>
            <p:nvPr/>
          </p:nvSpPr>
          <p:spPr>
            <a:xfrm>
              <a:off x="4994448" y="4959727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1" name="pl8"/>
            <p:cNvSpPr/>
            <p:nvPr/>
          </p:nvSpPr>
          <p:spPr>
            <a:xfrm>
              <a:off x="4994448" y="4166834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2" name="pl9"/>
            <p:cNvSpPr/>
            <p:nvPr/>
          </p:nvSpPr>
          <p:spPr>
            <a:xfrm>
              <a:off x="4994448" y="3373941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3" name="pl10"/>
            <p:cNvSpPr/>
            <p:nvPr/>
          </p:nvSpPr>
          <p:spPr>
            <a:xfrm>
              <a:off x="4994448" y="2581048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4" name="pl11"/>
            <p:cNvSpPr/>
            <p:nvPr/>
          </p:nvSpPr>
          <p:spPr>
            <a:xfrm>
              <a:off x="5135844" y="217270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5" name="pl12"/>
            <p:cNvSpPr/>
            <p:nvPr/>
          </p:nvSpPr>
          <p:spPr>
            <a:xfrm>
              <a:off x="6299597" y="217270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6" name="pl13"/>
            <p:cNvSpPr/>
            <p:nvPr/>
          </p:nvSpPr>
          <p:spPr>
            <a:xfrm>
              <a:off x="7463349" y="217270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7" name="pl14"/>
            <p:cNvSpPr/>
            <p:nvPr/>
          </p:nvSpPr>
          <p:spPr>
            <a:xfrm>
              <a:off x="4994448" y="6149067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8" name="pl15"/>
            <p:cNvSpPr/>
            <p:nvPr/>
          </p:nvSpPr>
          <p:spPr>
            <a:xfrm>
              <a:off x="4994448" y="5356174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9" name="pl16"/>
            <p:cNvSpPr/>
            <p:nvPr/>
          </p:nvSpPr>
          <p:spPr>
            <a:xfrm>
              <a:off x="4994448" y="4563281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0" name="pl17"/>
            <p:cNvSpPr/>
            <p:nvPr/>
          </p:nvSpPr>
          <p:spPr>
            <a:xfrm>
              <a:off x="4994448" y="3770388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1" name="pl18"/>
            <p:cNvSpPr/>
            <p:nvPr/>
          </p:nvSpPr>
          <p:spPr>
            <a:xfrm>
              <a:off x="4994448" y="2977495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2" name="pl19"/>
            <p:cNvSpPr/>
            <p:nvPr/>
          </p:nvSpPr>
          <p:spPr>
            <a:xfrm>
              <a:off x="4994448" y="2184602"/>
              <a:ext cx="3622762" cy="0"/>
            </a:xfrm>
            <a:custGeom>
              <a:avLst/>
              <a:pathLst>
                <a:path w="3622762" h="0">
                  <a:moveTo>
                    <a:pt x="0" y="0"/>
                  </a:moveTo>
                  <a:lnTo>
                    <a:pt x="3622762" y="0"/>
                  </a:lnTo>
                  <a:lnTo>
                    <a:pt x="3622762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3" name="pl20"/>
            <p:cNvSpPr/>
            <p:nvPr/>
          </p:nvSpPr>
          <p:spPr>
            <a:xfrm>
              <a:off x="5717720" y="217270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4" name="pl21"/>
            <p:cNvSpPr/>
            <p:nvPr/>
          </p:nvSpPr>
          <p:spPr>
            <a:xfrm>
              <a:off x="6881473" y="217270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5" name="pl22"/>
            <p:cNvSpPr/>
            <p:nvPr/>
          </p:nvSpPr>
          <p:spPr>
            <a:xfrm>
              <a:off x="8045226" y="217270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6" name="pt23"/>
            <p:cNvSpPr/>
            <p:nvPr/>
          </p:nvSpPr>
          <p:spPr>
            <a:xfrm>
              <a:off x="5809269" y="437987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7" name="pt24"/>
            <p:cNvSpPr/>
            <p:nvPr/>
          </p:nvSpPr>
          <p:spPr>
            <a:xfrm>
              <a:off x="5809269" y="437987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8" name="pt25"/>
            <p:cNvSpPr/>
            <p:nvPr/>
          </p:nvSpPr>
          <p:spPr>
            <a:xfrm>
              <a:off x="5611431" y="409443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9" name="pt26"/>
            <p:cNvSpPr/>
            <p:nvPr/>
          </p:nvSpPr>
          <p:spPr>
            <a:xfrm>
              <a:off x="5809269" y="43164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0" name="pt27"/>
            <p:cNvSpPr/>
            <p:nvPr/>
          </p:nvSpPr>
          <p:spPr>
            <a:xfrm>
              <a:off x="6565709" y="47446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1" name="pt28"/>
            <p:cNvSpPr/>
            <p:nvPr/>
          </p:nvSpPr>
          <p:spPr>
            <a:xfrm>
              <a:off x="5751082" y="483975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2" name="pt29"/>
            <p:cNvSpPr/>
            <p:nvPr/>
          </p:nvSpPr>
          <p:spPr>
            <a:xfrm>
              <a:off x="7380336" y="544235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3" name="pt30"/>
            <p:cNvSpPr/>
            <p:nvPr/>
          </p:nvSpPr>
          <p:spPr>
            <a:xfrm>
              <a:off x="5250668" y="38407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4" name="pt31"/>
            <p:cNvSpPr/>
            <p:nvPr/>
          </p:nvSpPr>
          <p:spPr>
            <a:xfrm>
              <a:off x="5634706" y="409443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5" name="pt32"/>
            <p:cNvSpPr/>
            <p:nvPr/>
          </p:nvSpPr>
          <p:spPr>
            <a:xfrm>
              <a:off x="5960557" y="466531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6" name="pt33"/>
            <p:cNvSpPr/>
            <p:nvPr/>
          </p:nvSpPr>
          <p:spPr>
            <a:xfrm>
              <a:off x="5960557" y="48873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7" name="pt34"/>
            <p:cNvSpPr/>
            <p:nvPr/>
          </p:nvSpPr>
          <p:spPr>
            <a:xfrm>
              <a:off x="6623896" y="51093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8" name="pt35"/>
            <p:cNvSpPr/>
            <p:nvPr/>
          </p:nvSpPr>
          <p:spPr>
            <a:xfrm>
              <a:off x="6623896" y="49666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9" name="pt36"/>
            <p:cNvSpPr/>
            <p:nvPr/>
          </p:nvSpPr>
          <p:spPr>
            <a:xfrm>
              <a:off x="6623896" y="529963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0" name="pt37"/>
            <p:cNvSpPr/>
            <p:nvPr/>
          </p:nvSpPr>
          <p:spPr>
            <a:xfrm>
              <a:off x="6914835" y="60608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1" name="pt38"/>
            <p:cNvSpPr/>
            <p:nvPr/>
          </p:nvSpPr>
          <p:spPr>
            <a:xfrm>
              <a:off x="7031210" y="606080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2" name="pt39"/>
            <p:cNvSpPr/>
            <p:nvPr/>
          </p:nvSpPr>
          <p:spPr>
            <a:xfrm>
              <a:off x="7205773" y="537892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3" name="pt40"/>
            <p:cNvSpPr/>
            <p:nvPr/>
          </p:nvSpPr>
          <p:spPr>
            <a:xfrm>
              <a:off x="5297218" y="257208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4" name="pt41"/>
            <p:cNvSpPr/>
            <p:nvPr/>
          </p:nvSpPr>
          <p:spPr>
            <a:xfrm>
              <a:off x="5134293" y="28892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5" name="pt42"/>
            <p:cNvSpPr/>
            <p:nvPr/>
          </p:nvSpPr>
          <p:spPr>
            <a:xfrm>
              <a:off x="5285581" y="233421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6" name="pt43"/>
            <p:cNvSpPr/>
            <p:nvPr/>
          </p:nvSpPr>
          <p:spPr>
            <a:xfrm>
              <a:off x="5657982" y="430058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7" name="pt44"/>
            <p:cNvSpPr/>
            <p:nvPr/>
          </p:nvSpPr>
          <p:spPr>
            <a:xfrm>
              <a:off x="6274771" y="525205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8" name="pt45"/>
            <p:cNvSpPr/>
            <p:nvPr/>
          </p:nvSpPr>
          <p:spPr>
            <a:xfrm>
              <a:off x="6274771" y="529963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9" name="pt46"/>
            <p:cNvSpPr/>
            <p:nvPr/>
          </p:nvSpPr>
          <p:spPr>
            <a:xfrm>
              <a:off x="7380336" y="56009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0" name="pt47"/>
            <p:cNvSpPr/>
            <p:nvPr/>
          </p:nvSpPr>
          <p:spPr>
            <a:xfrm>
              <a:off x="6565709" y="466531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1" name="pt48"/>
            <p:cNvSpPr/>
            <p:nvPr/>
          </p:nvSpPr>
          <p:spPr>
            <a:xfrm>
              <a:off x="5297218" y="338083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2" name="pt49"/>
            <p:cNvSpPr/>
            <p:nvPr/>
          </p:nvSpPr>
          <p:spPr>
            <a:xfrm>
              <a:off x="5588156" y="358698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3" name="pt50"/>
            <p:cNvSpPr/>
            <p:nvPr/>
          </p:nvSpPr>
          <p:spPr>
            <a:xfrm>
              <a:off x="5844182" y="28892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4" name="pt51"/>
            <p:cNvSpPr/>
            <p:nvPr/>
          </p:nvSpPr>
          <p:spPr>
            <a:xfrm>
              <a:off x="7601449" y="520448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5" name="pt52"/>
            <p:cNvSpPr/>
            <p:nvPr/>
          </p:nvSpPr>
          <p:spPr>
            <a:xfrm>
              <a:off x="6565709" y="45860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6" name="pt53"/>
            <p:cNvSpPr/>
            <p:nvPr/>
          </p:nvSpPr>
          <p:spPr>
            <a:xfrm>
              <a:off x="8427713" y="533134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7" name="pt54"/>
            <p:cNvSpPr/>
            <p:nvPr/>
          </p:nvSpPr>
          <p:spPr>
            <a:xfrm>
              <a:off x="5797632" y="43164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8" name="tx55"/>
            <p:cNvSpPr/>
            <p:nvPr/>
          </p:nvSpPr>
          <p:spPr>
            <a:xfrm>
              <a:off x="4807550" y="6108784"/>
              <a:ext cx="124267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3189" name="tx56"/>
            <p:cNvSpPr/>
            <p:nvPr/>
          </p:nvSpPr>
          <p:spPr>
            <a:xfrm>
              <a:off x="4807550" y="5316486"/>
              <a:ext cx="124267" cy="7977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15</a:t>
              </a:r>
            </a:p>
          </p:txBody>
        </p:sp>
        <p:sp>
          <p:nvSpPr>
            <p:cNvPr id="3190" name="tx57"/>
            <p:cNvSpPr/>
            <p:nvPr/>
          </p:nvSpPr>
          <p:spPr>
            <a:xfrm>
              <a:off x="4807550" y="4522800"/>
              <a:ext cx="124267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20</a:t>
              </a:r>
            </a:p>
          </p:txBody>
        </p:sp>
        <p:sp>
          <p:nvSpPr>
            <p:cNvPr id="3191" name="tx58"/>
            <p:cNvSpPr/>
            <p:nvPr/>
          </p:nvSpPr>
          <p:spPr>
            <a:xfrm>
              <a:off x="4807550" y="3730105"/>
              <a:ext cx="124267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25</a:t>
              </a:r>
            </a:p>
          </p:txBody>
        </p:sp>
        <p:sp>
          <p:nvSpPr>
            <p:cNvPr id="3192" name="tx59"/>
            <p:cNvSpPr/>
            <p:nvPr/>
          </p:nvSpPr>
          <p:spPr>
            <a:xfrm>
              <a:off x="4807550" y="2937212"/>
              <a:ext cx="124267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30</a:t>
              </a:r>
            </a:p>
          </p:txBody>
        </p:sp>
        <p:sp>
          <p:nvSpPr>
            <p:cNvPr id="3193" name="tx60"/>
            <p:cNvSpPr/>
            <p:nvPr/>
          </p:nvSpPr>
          <p:spPr>
            <a:xfrm>
              <a:off x="4807550" y="2144319"/>
              <a:ext cx="124267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35</a:t>
              </a:r>
            </a:p>
          </p:txBody>
        </p:sp>
        <p:sp>
          <p:nvSpPr>
            <p:cNvPr id="3194" name="pl61"/>
            <p:cNvSpPr/>
            <p:nvPr/>
          </p:nvSpPr>
          <p:spPr>
            <a:xfrm>
              <a:off x="4959653" y="614906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5" name="pl62"/>
            <p:cNvSpPr/>
            <p:nvPr/>
          </p:nvSpPr>
          <p:spPr>
            <a:xfrm>
              <a:off x="4959653" y="535617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6" name="pl63"/>
            <p:cNvSpPr/>
            <p:nvPr/>
          </p:nvSpPr>
          <p:spPr>
            <a:xfrm>
              <a:off x="4959653" y="456328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7" name="pl64"/>
            <p:cNvSpPr/>
            <p:nvPr/>
          </p:nvSpPr>
          <p:spPr>
            <a:xfrm>
              <a:off x="4959653" y="377038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8" name="pl65"/>
            <p:cNvSpPr/>
            <p:nvPr/>
          </p:nvSpPr>
          <p:spPr>
            <a:xfrm>
              <a:off x="4959653" y="297749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9" name="pl66"/>
            <p:cNvSpPr/>
            <p:nvPr/>
          </p:nvSpPr>
          <p:spPr>
            <a:xfrm>
              <a:off x="4959653" y="218460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0" name="pl67"/>
            <p:cNvSpPr/>
            <p:nvPr/>
          </p:nvSpPr>
          <p:spPr>
            <a:xfrm>
              <a:off x="5717720" y="627196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1" name="pl68"/>
            <p:cNvSpPr/>
            <p:nvPr/>
          </p:nvSpPr>
          <p:spPr>
            <a:xfrm>
              <a:off x="6881473" y="627196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2" name="pl69"/>
            <p:cNvSpPr/>
            <p:nvPr/>
          </p:nvSpPr>
          <p:spPr>
            <a:xfrm>
              <a:off x="8045226" y="627196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3" name="tx70"/>
            <p:cNvSpPr/>
            <p:nvPr/>
          </p:nvSpPr>
          <p:spPr>
            <a:xfrm>
              <a:off x="5624520" y="6334397"/>
              <a:ext cx="186400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100</a:t>
              </a:r>
            </a:p>
          </p:txBody>
        </p:sp>
        <p:sp>
          <p:nvSpPr>
            <p:cNvPr id="3204" name="tx71"/>
            <p:cNvSpPr/>
            <p:nvPr/>
          </p:nvSpPr>
          <p:spPr>
            <a:xfrm>
              <a:off x="6788273" y="6334198"/>
              <a:ext cx="186400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200</a:t>
              </a:r>
            </a:p>
          </p:txBody>
        </p:sp>
        <p:sp>
          <p:nvSpPr>
            <p:cNvPr id="3205" name="tx72"/>
            <p:cNvSpPr/>
            <p:nvPr/>
          </p:nvSpPr>
          <p:spPr>
            <a:xfrm>
              <a:off x="7952025" y="6334397"/>
              <a:ext cx="186400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300</a:t>
              </a:r>
            </a:p>
          </p:txBody>
        </p:sp>
        <p:sp>
          <p:nvSpPr>
            <p:cNvPr id="3206" name="tx73"/>
            <p:cNvSpPr/>
            <p:nvPr/>
          </p:nvSpPr>
          <p:spPr>
            <a:xfrm>
              <a:off x="6728135" y="6444796"/>
              <a:ext cx="155388" cy="12977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hp</a:t>
              </a:r>
            </a:p>
          </p:txBody>
        </p:sp>
        <p:sp>
          <p:nvSpPr>
            <p:cNvPr id="3207" name="tx74"/>
            <p:cNvSpPr/>
            <p:nvPr/>
          </p:nvSpPr>
          <p:spPr>
            <a:xfrm rot="-5400000">
              <a:off x="4553036" y="4169453"/>
              <a:ext cx="271760" cy="1057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mpg</a:t>
              </a:r>
            </a:p>
          </p:txBody>
        </p:sp>
      </p:grp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cardiomoon</cp:lastModifiedBy>
  <cp:revision>3</cp:revision>
  <dcterms:created xsi:type="dcterms:W3CDTF">2017-02-13T16:18:36Z</dcterms:created>
  <dcterms:modified xsi:type="dcterms:W3CDTF">2020-01-29T16:47:53Z</dcterms:modified>
  <cp:category/>
</cp:coreProperties>
</file>

<file path=docProps/thumbnail.jpeg>
</file>