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3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10/04/17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10/04/17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597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10/04/17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5553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10/04/17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10/04/17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10/04/17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10/04/17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10/04/17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10/04/17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10/04/17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092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10/04/17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470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10/04/17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Présentation à l'écran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David Gohel</cp:lastModifiedBy>
  <cp:revision>2</cp:revision>
  <dcterms:created xsi:type="dcterms:W3CDTF">2017-02-13T16:18:36Z</dcterms:created>
  <dcterms:modified xsi:type="dcterms:W3CDTF">2017-04-09T23:17:20Z</dcterms:modified>
  <cp:category/>
</cp:coreProperties>
</file>