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Default Extension="gif" ContentType="image/gif"/>
  <Default Extension="png" ContentType="image/png"/>
  <Default Extension="bmp" ContentType="image/bmp"/>
  <Default Extension="emf" ContentType="image/x-emf"/>
  <Default Extension="wmf" ContentType="image/x-wmf"/>
  <Default Extension="tiff" ContentType="image/tiff"/>
  <Default Extension="jpg" ContentType="application/octet-stream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s/slide1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 xmlns:a="http://schemas.openxmlformats.org/drawingml/2006/main" xmlns:r="http://schemas.openxmlformats.org/officeDocument/2006/relationships" xmlns:p="http://schemas.openxmlformats.org/presentationml/2006/main">
    <p:sldId id="256" r:id="rId8"/>
  </p:sldIdLst>
  <p:sldSz cx="9144000" cy="6858000" type="screen4x3"/>
  <p:notesSz cx="6858000" cy="9144000"/>
  <p:custDataLst>
    <p:tags r:id="rId3"/>
  </p:custDataLst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2" d="100"/>
          <a:sy n="92" d="100"/>
        </p:scale>
        <p:origin x="-1376" y="-10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

<Relationships  xmlns="http://schemas.openxmlformats.org/package/2006/relationships">
<Relationship Id="rId3" Type="http://schemas.openxmlformats.org/officeDocument/2006/relationships/tags" Target="tags/tag1.xml"/>
<Relationship Id="rId4" Type="http://schemas.openxmlformats.org/officeDocument/2006/relationships/presProps" Target="presProps.xml"/>
<Relationship Id="rId5" Type="http://schemas.openxmlformats.org/officeDocument/2006/relationships/viewProps" Target="viewProps.xml"/>
<Relationship Id="rId6" Type="http://schemas.openxmlformats.org/officeDocument/2006/relationships/theme" Target="theme/theme1.xml"/>
<Relationship Id="rId7" Type="http://schemas.openxmlformats.org/officeDocument/2006/relationships/tableStyles" Target="tableStyles.xml"/>
<Relationship Id="rId1" Type="http://schemas.openxmlformats.org/officeDocument/2006/relationships/slideMaster" Target="slideMasters/slideMaster1.xml"/>
<Relationship Id="rId2" Type="http://schemas.openxmlformats.org/officeDocument/2006/relationships/printerSettings" Target="printerSettings/printerSettings1.bin"/>
<Relationship Id="rId8" Type="http://schemas.openxmlformats.org/officeDocument/2006/relationships/slide" Target="slides/slide1.xml"/>
</Relationships>
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2148811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15769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315455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683922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2034912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580797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59960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6744CE3-0875-4B69-89C0-6F72D8139561}" type="datetimeFigureOut">
              <a:rPr lang="en-GB" smtClean="0"/>
              <a:t>26/05/17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DADB20D-508E-4C6D-A9E4-257D5607B0F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0782362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
<Relationships  xmlns="http://schemas.openxmlformats.org/package/2006/relationships">
<Relationship Id="rId1" Type="http://schemas.openxmlformats.org/officeDocument/2006/relationships/slideLayout" Target="../slideLayouts/slideLayout2.xml"/>
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 xmlns:a="http://schemas.openxmlformats.org/drawingml/2006/main" xmlns:r="http://schemas.openxmlformats.org/officeDocument/2006/relationships" xmlns:p="http://schemas.openxmlformats.org/presentationml/2006/main">
        <p:nvGraphicFramePr>
          <p:cNvPr id="2" name="Content Placeholder 2"/>
          <p:cNvGraphicFramePr>
            <a:graphicFrameLocks noGrp="true"/>
          </p:cNvGraphicFramePr>
          <p:nvPr/>
        </p:nvGraphicFramePr>
        <p:xfrm rot="0">
          <a:off x="457200" y="1600200"/>
          <a:ext cx="8229600" cy="4525963"/>
        </p:xfrm>
        <a:graphic>
          <a:graphicData uri="http://schemas.openxmlformats.org/drawingml/2006/table">
            <a:tbl>
              <a:tblPr/>
              <a:tblGrid>
                <a:gridCol w="535363"/>
                <a:gridCol w="574245"/>
                <a:gridCol w="620766"/>
              </a:tblGrid>
              <a:tr h="395118"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</a:rPr>
                        <a:t>1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</a:rPr>
                        <a:t>1e-3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</a:rPr>
                        <a:t>1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  <a:tr h="395118"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</a:rPr>
                        <a:t>-1.5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</a:rPr>
                        <a:t>1e3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  <a:tc>
                  <a:txBody>
                    <a:bodyPr/>
                    <a:lstStyle/>
                    <a:p>
                      <a:pPr algn="l" marL="76200" marR="76200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ts val="600"/>
                        </a:spcAft>
                        <a:buNone/>
                      </a:pPr>
                      <a:r>
                        <a:rPr sz="1100">
                          <a:solidFill>
                            <a:srgbClr val="000000">
                              <a:alpha val="100000"/>
                            </a:srgbClr>
                          </a:solidFill>
                          <a:latin typeface="Helvetica"/>
                          <a:cs typeface="Helvetica"/>
                        </a:rPr>
                        <a:t>-1e-3</a:t>
                      </a:r>
                    </a:p>
                  </a:txBody>
                  <a:tcPr anchor="t" marB="0" marT="0" marR="0" marL="0">
                    <a:lnL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L>
                    <a:lnR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R>
                    <a:lnT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T>
                    <a:lnB w="0" cmpd="sng" algn="ctr" cap="flat">
                      <a:solidFill>
                        <a:srgbClr val="FFFFFF">
                          <a:alpha val="0"/>
                        </a:srgbClr>
                      </a:solidFill>
                      <a:prstDash val="soli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_AMO_UNIQUEIDENTIFIER" val="Empty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Présentation à l'écran (4:3)</PresentationFormat>
  <Paragraphs>0</Paragraphs>
  <Slides>0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0</vt:i4>
      </vt:variant>
    </vt:vector>
  </HeadingPairs>
  <TitlesOfParts>
    <vt:vector size="1" baseType="lpstr">
      <vt:lpstr>Office Theme</vt:lpstr>
    </vt:vector>
  </TitlesOfParts>
  <Manager/>
  <Company/>
  <LinksUpToDate>false</LinksUpToDate>
  <SharedDoc>false</SharedDoc>
  <HyperlinkBase/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mitype="http://purl.org/dc/dcmitype/" xmlns:dcterms="http://purl.org/dc/terms/" xmlns:xsi="http://www.w3.org/2001/XMLSchema-instance">
  <dc:title/>
  <dc:subject/>
  <dc:creator/>
  <cp:keywords/>
  <dc:description/>
  <cp:lastModifiedBy>david</cp:lastModifiedBy>
  <cp:revision>3</cp:revision>
  <dcterms:created xsi:type="dcterms:W3CDTF">2017-02-13T16:18:36Z</dcterms:created>
  <dcterms:modified xsi:type="dcterms:W3CDTF">2021-04-21T12:37:58Z</dcterms:modified>
  <cp:category/>
</cp:coreProperties>
</file>

<file path=docProps/thumbnail.jpeg>
</file>