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"/>
          <p:cNvGraphicFramePr>
            <a:graphicFrameLocks noGrp="true"/>
          </p:cNvGraphicFramePr>
          <p:nvPr/>
        </p:nvGraphicFramePr>
        <p:xfrm rot="0">
          <a:off x="251460" y="251460"/>
          <a:ext cx="3657600" cy="2743200"/>
        </p:xfrm>
        <a:graphic>
          <a:graphicData uri="http://schemas.openxmlformats.org/drawingml/2006/table">
            <a:tbl>
              <a:tblPr/>
              <a:tblGrid>
                <a:gridCol w="932943"/>
                <a:gridCol w="869203"/>
                <a:gridCol w="907178"/>
                <a:gridCol w="843438"/>
                <a:gridCol w="744918"/>
              </a:tblGrid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Sepal.Length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Sepal.Width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Petal.Length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Petal.Width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Species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7.7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251460" y="3451860"/>
          <a:ext cx="3657600" cy="2743200"/>
        </p:xfrm>
        <a:graphic>
          <a:graphicData uri="http://schemas.openxmlformats.org/drawingml/2006/table">
            <a:tbl>
              <a:tblPr/>
              <a:tblGrid>
                <a:gridCol w="938995"/>
                <a:gridCol w="870000"/>
                <a:gridCol w="911106"/>
                <a:gridCol w="842111"/>
                <a:gridCol w="735469"/>
              </a:tblGrid>
              <a:tr h="286789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Sepal.Length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Sepal.Width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Petal.Length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Petal.Width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Species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7.7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6789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6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4594860" y="251460"/>
          <a:ext cx="3657600" cy="2743200"/>
        </p:xfrm>
        <a:graphic>
          <a:graphicData uri="http://schemas.openxmlformats.org/drawingml/2006/table">
            <a:tbl>
              <a:tblPr/>
              <a:tblGrid>
                <a:gridCol w="932943"/>
                <a:gridCol w="869203"/>
                <a:gridCol w="907178"/>
                <a:gridCol w="843438"/>
                <a:gridCol w="744918"/>
              </a:tblGrid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Sepal.Length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Sepal.Width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Petal.Length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Petal.Width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Species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7.7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1894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0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5" name=""/>
          <p:cNvGraphicFramePr>
            <a:graphicFrameLocks noGrp="true"/>
          </p:cNvGraphicFramePr>
          <p:nvPr/>
        </p:nvGraphicFramePr>
        <p:xfrm rot="0">
          <a:off x="4594860" y="3451860"/>
          <a:ext cx="3657600" cy="2743200"/>
        </p:xfrm>
        <a:graphic>
          <a:graphicData uri="http://schemas.openxmlformats.org/drawingml/2006/table">
            <a:tbl>
              <a:tblPr/>
              <a:tblGrid>
                <a:gridCol w="1028700"/>
                <a:gridCol w="1028700"/>
                <a:gridCol w="1028700"/>
                <a:gridCol w="1028700"/>
                <a:gridCol w="1028700"/>
              </a:tblGrid>
              <a:tr h="2841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Sepal.Length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Sepal.Width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Petal.Length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Petal.Width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Species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  <a:tr h="2841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41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41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7.7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41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0.2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setosa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41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41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41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1.3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41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5.5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1.2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41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5.8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2.7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5.1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1.9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virginica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284100"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6.1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3.0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4.6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1.4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63500" marR="63500">
                        <a:spcBef>
                          <a:spcPts val="200"/>
                        </a:spcBef>
                        <a:spcAft>
                          <a:spcPts val="200"/>
                        </a:spcAft>
                        <a:buNone/>
                      </a:pPr>
                      <a:r>
                        <a:rPr sz="1100">
                          <a:solidFill>
                            <a:srgbClr val="111111">
                              <a:alpha val="100000"/>
                            </a:srgbClr>
                          </a:solidFill>
                          <a:latin typeface="Roboto"/>
                          <a:cs typeface="Roboto"/>
                          <a:highlight>
                            <a:srgbClr val="FFFFFF">
                              <a:alpha val="0"/>
                            </a:srgbClr>
                          </a:highlight>
                        </a:rPr>
                        <a:t>versicolor</a:t>
                      </a:r>
                    </a:p>
                  </a:txBody>
                  <a:tcPr anchor="ctr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25400" cmpd="sng" algn="ctr" cap="flat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zzawadz</cp:lastModifiedBy>
  <cp:revision>3</cp:revision>
  <dcterms:created xsi:type="dcterms:W3CDTF">2017-02-13T16:18:36Z</dcterms:created>
  <dcterms:modified xsi:type="dcterms:W3CDTF">2020-01-17T08:34:39Z</dcterms:modified>
  <cp:category/>
</cp:coreProperties>
</file>

<file path=docProps/thumbnail.jpeg>
</file>