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93F80F11-8488-4BFE-8865-781E5A4DF9C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D4FCAA5A-5733-4CD9-B243-8F55A871A5D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52C55CF4-39FB-40BA-B435-D57D19696CA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E7833E0A-15BF-4A24-91E1-A7BD95FB0D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7D65136A-8A4D-4B32-A3AE-F20EA8292D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3855139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D912CAA-344B-4DB9-8068-7E838C36EF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79D9E76E-34FB-4C5C-934D-56158724FD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1D5A7344-C048-452E-A1FE-8E47754376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0CC872B9-D523-41BF-8179-21DD8D28AD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186BCA31-05A9-4F27-8EF9-75B744A5CB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20202765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78FCE3CC-616F-49A0-BAF8-10533EF673D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92C4B13C-12DD-468D-9B49-C1FDFCBF723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C9F26477-78CE-464D-8D20-E87FC89D83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9C4D858D-E3A3-462D-8989-5C509A40A6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F4F4EC94-4218-4C33-A925-88C2F278D48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292113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966146C-4716-4D4B-8455-E8AE9C07B7E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10AFAD5C-AE1E-4A47-979A-36A9A8DBA60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7D4F2149-B803-4C0B-A356-38A91D860F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C42C6BBC-B259-4954-B7F3-3877FD11DC8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CDC86BF2-207F-4862-B8F0-E047904E801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9729292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3FA7D20-6E36-4598-B0E1-BFD6BEDE7E9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5B32ED36-2957-4994-939E-2171F00CD2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BB921F4B-26CE-493C-B5FE-9AA93B9D64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860039B3-6D79-49DD-AF0D-AB29A0487D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58B64D71-6522-4B94-AB27-69FBBE366B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06286261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802EB96B-7E8D-488E-A66B-CBCB4D076C5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E270D70C-0837-4DC3-A06D-DB116B066C1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FE676852-34BE-479E-8974-4AA6F45B485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CE934B09-7DE4-4905-BF15-B1E0656E4FD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ED926A76-7614-48C2-AF55-CC33A8C30E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E8E4F2A7-8C19-4A0A-8EC4-8A46A686D9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3922279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CE23B05E-81AB-4EE2-9790-7073F9BEC97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1C2BF8B2-8C44-4328-AFAA-2E10BE34C7E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11597BCD-5440-43A0-B64C-F7328B975EE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>
            <a:extLst>
              <a:ext uri="{FF2B5EF4-FFF2-40B4-BE49-F238E27FC236}">
                <a16:creationId xmlns:a16="http://schemas.microsoft.com/office/drawing/2014/main" id="{8D4F8F04-A2EA-4271-8CBA-2C6406BAEEF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Espaço Reservado para Conteúdo 5">
            <a:extLst>
              <a:ext uri="{FF2B5EF4-FFF2-40B4-BE49-F238E27FC236}">
                <a16:creationId xmlns:a16="http://schemas.microsoft.com/office/drawing/2014/main" id="{011CC4AD-1791-490A-AB3C-BF1E84A73CB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>
            <a:extLst>
              <a:ext uri="{FF2B5EF4-FFF2-40B4-BE49-F238E27FC236}">
                <a16:creationId xmlns:a16="http://schemas.microsoft.com/office/drawing/2014/main" id="{346E1829-2404-471A-8BE9-7581330B3AF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8" name="Espaço Reservado para Rodapé 7">
            <a:extLst>
              <a:ext uri="{FF2B5EF4-FFF2-40B4-BE49-F238E27FC236}">
                <a16:creationId xmlns:a16="http://schemas.microsoft.com/office/drawing/2014/main" id="{E32E2180-26F7-4D66-8B1D-C9C31D697E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>
            <a:extLst>
              <a:ext uri="{FF2B5EF4-FFF2-40B4-BE49-F238E27FC236}">
                <a16:creationId xmlns:a16="http://schemas.microsoft.com/office/drawing/2014/main" id="{EBE13C5D-6AB2-4A4A-89F0-6070562A345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5441181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82043E7-0FB2-4BCA-B004-C8A8558EDA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6F72B30F-B280-471C-B764-0FDD033DBC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4" name="Espaço Reservado para Rodapé 3">
            <a:extLst>
              <a:ext uri="{FF2B5EF4-FFF2-40B4-BE49-F238E27FC236}">
                <a16:creationId xmlns:a16="http://schemas.microsoft.com/office/drawing/2014/main" id="{4FC0957D-79F9-4156-8DA9-A4E1244D0C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>
            <a:extLst>
              <a:ext uri="{FF2B5EF4-FFF2-40B4-BE49-F238E27FC236}">
                <a16:creationId xmlns:a16="http://schemas.microsoft.com/office/drawing/2014/main" id="{A008279C-38DE-404F-889C-E3B00BA40F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7107046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>
            <a:extLst>
              <a:ext uri="{FF2B5EF4-FFF2-40B4-BE49-F238E27FC236}">
                <a16:creationId xmlns:a16="http://schemas.microsoft.com/office/drawing/2014/main" id="{7E291DE4-07C0-44B7-954A-50A2EF6E32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3" name="Espaço Reservado para Rodapé 2">
            <a:extLst>
              <a:ext uri="{FF2B5EF4-FFF2-40B4-BE49-F238E27FC236}">
                <a16:creationId xmlns:a16="http://schemas.microsoft.com/office/drawing/2014/main" id="{5441B987-E9FB-44CA-8FBC-7566EAA73E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>
            <a:extLst>
              <a:ext uri="{FF2B5EF4-FFF2-40B4-BE49-F238E27FC236}">
                <a16:creationId xmlns:a16="http://schemas.microsoft.com/office/drawing/2014/main" id="{D784C300-4ED1-46A9-B9D2-2E4BC1EA41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03444769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297737F-5362-4277-99C3-A7B8743BF2F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04776425-3D73-4116-AF17-964093C081F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F69DE33E-7F1A-4B8E-A7AA-97010D82A48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8AE2FFAF-80A3-41B5-8BFE-4D9A81EA95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3BE3FBD2-379E-436B-BD14-53CB9955FAE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B18D7020-F562-42F8-8CA2-51C8600698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4808543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B9B97C7-E6BB-4620-946C-1D04014DF57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>
            <a:extLst>
              <a:ext uri="{FF2B5EF4-FFF2-40B4-BE49-F238E27FC236}">
                <a16:creationId xmlns:a16="http://schemas.microsoft.com/office/drawing/2014/main" id="{DC561E39-1E2C-4C0F-8593-A761408CEE45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C0C3E146-368B-4084-8186-9348BED6CB9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154FF0ED-1488-4890-881A-CE2EFF72A6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BA6E80D7-0F53-441B-901D-1F87E1DE58F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97B8DB73-6C4A-440E-AF6D-58BB631413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820457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>
            <a:extLst>
              <a:ext uri="{FF2B5EF4-FFF2-40B4-BE49-F238E27FC236}">
                <a16:creationId xmlns:a16="http://schemas.microsoft.com/office/drawing/2014/main" id="{0BEB7D66-2702-4869-A689-306EC2DD36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503CFD47-97E3-4070-8BCC-878C46258E5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5FA30D3B-B8D0-4052-86C2-4A8BEC91B13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F4FDB8-4ED4-4F7F-95E3-2F9CE075BD6C}" type="datetimeFigureOut">
              <a:rPr lang="pt-BR" smtClean="0"/>
              <a:t>20/09/2018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12163901-3B56-4DBE-9B80-487A16C9403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20F72665-2F40-4B15-8DEB-A9FE1441BDA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3ACCE89-FDE1-4DA3-B724-60064E1E40ED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32424677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Imagem 6">
            <a:extLst>
              <a:ext uri="{FF2B5EF4-FFF2-40B4-BE49-F238E27FC236}">
                <a16:creationId xmlns:a16="http://schemas.microsoft.com/office/drawing/2014/main" id="{43DF1AEC-A80D-40DD-BEB7-E1A8AC6558FD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83260" y="3710255"/>
            <a:ext cx="4554025" cy="2813738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sp>
        <p:nvSpPr>
          <p:cNvPr id="10" name="Seta: para Cima 9">
            <a:extLst>
              <a:ext uri="{FF2B5EF4-FFF2-40B4-BE49-F238E27FC236}">
                <a16:creationId xmlns:a16="http://schemas.microsoft.com/office/drawing/2014/main" id="{E8AE2D88-6D5C-4C5F-BD95-FCA183F3F1BD}"/>
              </a:ext>
            </a:extLst>
          </p:cNvPr>
          <p:cNvSpPr/>
          <p:nvPr/>
        </p:nvSpPr>
        <p:spPr>
          <a:xfrm rot="5400000">
            <a:off x="5709138" y="4628946"/>
            <a:ext cx="773723" cy="1026941"/>
          </a:xfrm>
          <a:prstGeom prst="upArrow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 dirty="0"/>
          </a:p>
        </p:txBody>
      </p:sp>
      <p:pic>
        <p:nvPicPr>
          <p:cNvPr id="11" name="Imagem 10">
            <a:extLst>
              <a:ext uri="{FF2B5EF4-FFF2-40B4-BE49-F238E27FC236}">
                <a16:creationId xmlns:a16="http://schemas.microsoft.com/office/drawing/2014/main" id="{C7173155-B6FC-4E7F-88D6-23F21F87F5A5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8958" y="334007"/>
            <a:ext cx="4744091" cy="3211136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pic>
        <p:nvPicPr>
          <p:cNvPr id="12" name="Imagem 11">
            <a:extLst>
              <a:ext uri="{FF2B5EF4-FFF2-40B4-BE49-F238E27FC236}">
                <a16:creationId xmlns:a16="http://schemas.microsoft.com/office/drawing/2014/main" id="{259474A4-E002-4E9B-9643-841704EAB162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083260" y="434819"/>
            <a:ext cx="4554025" cy="2813738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pic>
        <p:nvPicPr>
          <p:cNvPr id="2" name="Imagem 1">
            <a:extLst>
              <a:ext uri="{FF2B5EF4-FFF2-40B4-BE49-F238E27FC236}">
                <a16:creationId xmlns:a16="http://schemas.microsoft.com/office/drawing/2014/main" id="{CA7B05F9-99E6-4C83-AFFB-CAC014D96CE3}"/>
              </a:ext>
            </a:extLst>
          </p:cNvPr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241376" y="4755555"/>
            <a:ext cx="4731673" cy="1149458"/>
          </a:xfrm>
          <a:prstGeom prst="rect">
            <a:avLst/>
          </a:prstGeom>
        </p:spPr>
      </p:pic>
      <p:sp>
        <p:nvSpPr>
          <p:cNvPr id="8" name="Seta: para Cima 7">
            <a:extLst>
              <a:ext uri="{FF2B5EF4-FFF2-40B4-BE49-F238E27FC236}">
                <a16:creationId xmlns:a16="http://schemas.microsoft.com/office/drawing/2014/main" id="{2A910747-63F6-4047-8B1B-BE03380B7B9E}"/>
              </a:ext>
            </a:extLst>
          </p:cNvPr>
          <p:cNvSpPr/>
          <p:nvPr/>
        </p:nvSpPr>
        <p:spPr>
          <a:xfrm rot="10800000">
            <a:off x="2214141" y="3762900"/>
            <a:ext cx="773723" cy="774898"/>
          </a:xfrm>
          <a:prstGeom prst="upArrow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  <p:sp>
        <p:nvSpPr>
          <p:cNvPr id="9" name="Seta: para Cima 8">
            <a:extLst>
              <a:ext uri="{FF2B5EF4-FFF2-40B4-BE49-F238E27FC236}">
                <a16:creationId xmlns:a16="http://schemas.microsoft.com/office/drawing/2014/main" id="{59AF83D2-019C-4E18-8AF6-4A4DD53E558F}"/>
              </a:ext>
            </a:extLst>
          </p:cNvPr>
          <p:cNvSpPr/>
          <p:nvPr/>
        </p:nvSpPr>
        <p:spPr>
          <a:xfrm rot="2332300">
            <a:off x="5660132" y="3249429"/>
            <a:ext cx="773723" cy="1026941"/>
          </a:xfrm>
          <a:prstGeom prst="upArrow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2566834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0</Words>
  <Application>Microsoft Office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Pedro Lima</dc:creator>
  <cp:lastModifiedBy>Pedro Lima</cp:lastModifiedBy>
  <cp:revision>2</cp:revision>
  <dcterms:created xsi:type="dcterms:W3CDTF">2018-09-20T19:04:41Z</dcterms:created>
  <dcterms:modified xsi:type="dcterms:W3CDTF">2018-09-20T19:11:42Z</dcterms:modified>
</cp:coreProperties>
</file>

<file path=docProps/thumbnail.jpeg>
</file>